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DIDATTICA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Cosa abbiamo fatto e cosa faremo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Collaborazioni con altri enti ed Istituzioni</a:t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975" y="2296050"/>
            <a:ext cx="2525100" cy="252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Nel 2017 l’associazione ha vinto un bando della Fondazione CRT per il cofinanziamento di 2 laboratori mobili per la didattica, comprensivi di 1 proiettore, 21 tablet o 21 smartbook. I corsi per adulti già sono stati erogati grazie all’attrezzatura acquistata.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4299" y="2506350"/>
            <a:ext cx="2995050" cy="191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Collaborazioni con altri enti ed Istituzioni</a:t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Nel 2017 l’associazione ha partecipato al</a:t>
            </a:r>
            <a:r>
              <a:rPr b="1" lang="it"/>
              <a:t> T-Tour 2017 dell’Internet Festival </a:t>
            </a:r>
            <a:r>
              <a:rPr lang="it"/>
              <a:t>di Pisa, proponendo il corso Il mondo del computer alle classi intervenute ed a ulteriori famiglie con i propri bambini. Momento di forte scambio di idee con altri progetti e associazioni oltre ad essere una vetrina unica nel panorama italiano.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650" y="2611550"/>
            <a:ext cx="4180575" cy="184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 cosa stiamo già lavorando nel 2018</a:t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Formazione di nuovi docenti e tutor per ampliare il bacino di erogazione dei corsi a bambini, ragazzi e adulti</a:t>
            </a:r>
            <a:br>
              <a:rPr lang="it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Erogazione dei corsi per bambini e ragazzi in ulteriori IC del territorio presidiato da SFSC.</a:t>
            </a:r>
            <a:br>
              <a:rPr lang="it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Erogazione del corso per utenti meno giovani ed inesperti su nuovi paesi</a:t>
            </a:r>
            <a:br>
              <a:rPr lang="it"/>
            </a:b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Creazione di un nuovo corso per adulti per produrre e pubblicare contenuti sul web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A cosa stiamo già lavorando nel 2018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Creazione di un nuovo corso per usare in modo sicuro e consapevole internet per adulti “Non farti truffare online”</a:t>
            </a:r>
            <a:br>
              <a:rPr lang="it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Partecipazione al bando della Fondazione Crasti per il cofinanziamento di un convegno “distribuito” sul territorio con tema la sicurezza dell’utilizzo di internet</a:t>
            </a:r>
            <a:br>
              <a:rPr lang="it"/>
            </a:b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Nuovi tutorial, FAQ e webinary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"/>
              <a:t>Cosa faremo (o ci piacerebbe molto fare)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Creazione di nuovi corsi per bambini</a:t>
            </a:r>
            <a:br>
              <a:rPr lang="it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Preparazione di un convegno e laboratorio didattico</a:t>
            </a:r>
            <a:br>
              <a:rPr lang="it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Partecipazione al bando T-Tour 2018 dell’Internet Festival di Pisa</a:t>
            </a:r>
            <a:br>
              <a:rPr lang="it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Programmazione dei corsi nei IC oggetto di intervento nel 2017</a:t>
            </a:r>
            <a:br>
              <a:rPr lang="it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Preparazione di nuovi tutorial e contenuti utili ai soci sul blog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Cosa abbiamo fatto nel 2017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it" sz="3000"/>
              <a:t>Formazione interna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it" sz="3000"/>
              <a:t>Sviluppi verso i soci ed il territorio 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it" sz="3000"/>
              <a:t>Collaborazione con altri Enti ed Istituzioni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Formazione interna - CORSI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“Cloud e Servizi”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“GSuite”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“Produrre contenuti per il web”</a:t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2921" y="1561800"/>
            <a:ext cx="1590500" cy="98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9831" y="1561803"/>
            <a:ext cx="1756745" cy="98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18450" y="3095525"/>
            <a:ext cx="1267900" cy="188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2575" y="3131052"/>
            <a:ext cx="1951050" cy="1822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Formazione interna - </a:t>
            </a:r>
            <a:r>
              <a:rPr lang="it"/>
              <a:t>Affiancamento e Tutoraggio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</a:t>
            </a:r>
            <a:r>
              <a:rPr lang="it"/>
              <a:t>n maggior numero di soci in associazione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Serata di apertura dell’anno accademico di Senza Fili Senza Confini,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Affiancamento di nuovi soci attivi nella didattica come docenti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Affiancamento di nuovi soci attivi nel </a:t>
            </a:r>
            <a:r>
              <a:rPr lang="it"/>
              <a:t>tutoraggio durante il corso per Utenti meno giovani e inesperti.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più docenti per raggiungere più persone    -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Formazione interna - </a:t>
            </a:r>
            <a:r>
              <a:rPr lang="it"/>
              <a:t>Blog e tutorial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</a:t>
            </a:r>
            <a:r>
              <a:rPr lang="it"/>
              <a:t>reati e pubblicati oltre una decina di: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Tutorial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FAQ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Notizie utili</a:t>
            </a:r>
            <a:br>
              <a:rPr lang="it"/>
            </a:b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7450" y="1542925"/>
            <a:ext cx="4910025" cy="280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Sviluppi verso i soci ed il territorio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Corsi </a:t>
            </a:r>
            <a:r>
              <a:rPr lang="it"/>
              <a:t>ai </a:t>
            </a:r>
            <a:r>
              <a:rPr b="1" lang="it"/>
              <a:t>bambini delle scuole elementari</a:t>
            </a:r>
            <a:r>
              <a:rPr lang="it"/>
              <a:t> (4a e 5a) “</a:t>
            </a:r>
            <a:r>
              <a:rPr b="1" lang="it"/>
              <a:t>Il mondo dei Computer</a:t>
            </a:r>
            <a:r>
              <a:rPr lang="it"/>
              <a:t>”.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Nel 2017 grazie a 2 docenti il corso è stato erogato a tutte le classi dell’IC Brusasco (Brusasco, Cavagnolo, Monteu da Po, Lauriano, San Sebastiano da Po, Casalborgone) per un totale di 13 classi e più di 200 bambini, le classi dell’IC Cigliano per un totale di 4 classi e più di 80 bambini.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Sviluppi verso i soci ed il territorio</a:t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Corsi </a:t>
            </a:r>
            <a:r>
              <a:rPr lang="it"/>
              <a:t>ai </a:t>
            </a:r>
            <a:r>
              <a:rPr b="1" lang="it"/>
              <a:t>ragazzi delle scuole medie</a:t>
            </a:r>
            <a:r>
              <a:rPr lang="it"/>
              <a:t> (1a, 2a e 3a) “</a:t>
            </a:r>
            <a:r>
              <a:rPr b="1" lang="it"/>
              <a:t>La sicurezza su internet</a:t>
            </a:r>
            <a:r>
              <a:rPr lang="it"/>
              <a:t>”. Nel 2017 grazie a 5 docenti il corso è stato erogato a tutte le classi dell’IC Brusasco (Brusasco e Casalborgone) per un totale di 13 classi e più di 250 ragazzi, le classi dell’IC Cigliano per un totale di 8 classi e più di 200 ragazzi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Sviluppi verso i soci ed il territorio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Corsi </a:t>
            </a:r>
            <a:r>
              <a:rPr lang="it"/>
              <a:t>ad adulti con “</a:t>
            </a:r>
            <a:r>
              <a:rPr b="1" lang="it"/>
              <a:t>utenti meno giovani ed inesperti</a:t>
            </a:r>
            <a:r>
              <a:rPr lang="it"/>
              <a:t>”.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Nel 2017 si è svolto </a:t>
            </a:r>
            <a:r>
              <a:rPr b="1" lang="it"/>
              <a:t>il primo corso sperimentale</a:t>
            </a:r>
            <a:r>
              <a:rPr lang="it"/>
              <a:t> presso la biblioteca di Cocconato a 15 adulti.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algn="ctr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Ve ne parlerà più in dettaglio Celestino!    -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Sviluppi verso i soci ed il territorio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Nel 2018 già sono stati avviati i corsi nell’IC di Castell’Alfero e IC Colle Don Bosco, previsti per i vari plessi sia per i bambini delle elementari che per i ragazzi delle scuole medie.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Per gli adulti già sono stati erogati 2 sessioni di corsi a Scandeluzza e Pozzengo.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