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AFB42-572D-4547-A9EA-D10B41124A93}" type="datetimeFigureOut">
              <a:rPr lang="it-IT" smtClean="0"/>
              <a:pPr/>
              <a:t>14/04/2018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8867E-03D4-418C-A795-00099C699E1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8E7B9-06C9-4591-9539-21B9DB48A84F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8E7B9-06C9-4591-9539-21B9DB48A84F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8E7B9-06C9-4591-9539-21B9DB48A84F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8E7B9-06C9-4591-9539-21B9DB48A84F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8E7B9-06C9-4591-9539-21B9DB48A84F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8E7B9-06C9-4591-9539-21B9DB48A84F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4B25D8-E63F-482D-9628-E4F865C82D53}" type="datetime1">
              <a:rPr lang="it-IT" smtClean="0"/>
              <a:pPr/>
              <a:t>14/04/2018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it-IT" smtClean="0"/>
              <a:t>SenzafiliSenzaconfini</a:t>
            </a:r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402751-FCDC-45D5-8164-3CA196F660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7A17-B3CF-452B-8EB8-E5F46784771F}" type="datetime1">
              <a:rPr lang="it-IT" smtClean="0"/>
              <a:pPr/>
              <a:t>14/04/2018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SenzafiliSenzaconfini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751-FCDC-45D5-8164-3CA196F660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092-D8E5-4CBA-8AC6-D269335D0C38}" type="datetime1">
              <a:rPr lang="it-IT" smtClean="0"/>
              <a:pPr/>
              <a:t>14/04/2018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SenzafiliSenzaconfini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751-FCDC-45D5-8164-3CA196F660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7D79CD-F83E-4F33-A5C1-17A0BA575FB4}" type="datetime1">
              <a:rPr lang="it-IT" smtClean="0"/>
              <a:pPr/>
              <a:t>14/04/2018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402751-FCDC-45D5-8164-3CA196F6600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t-IT" smtClean="0"/>
              <a:t>SenzafiliSenzaconfini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63B9C6-100B-4E2C-BA74-5885A41108DC}" type="datetime1">
              <a:rPr lang="it-IT" smtClean="0"/>
              <a:pPr/>
              <a:t>14/04/2018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it-IT" smtClean="0"/>
              <a:t>SenzafiliSenzaconfini</a:t>
            </a:r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402751-FCDC-45D5-8164-3CA196F660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E4BC-3DF6-4B82-B0ED-918AED120E67}" type="datetime1">
              <a:rPr lang="it-IT" smtClean="0"/>
              <a:pPr/>
              <a:t>14/04/2018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SenzafiliSenzaconfini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751-FCDC-45D5-8164-3CA196F6600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F406-5D54-4D92-9AB6-4EC2FC4F347E}" type="datetime1">
              <a:rPr lang="it-IT" smtClean="0"/>
              <a:pPr/>
              <a:t>14/04/2018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SenzafiliSenzaconfini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751-FCDC-45D5-8164-3CA196F6600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2C1C07-B6CE-4E45-8ACC-3758F80E8D85}" type="datetime1">
              <a:rPr lang="it-IT" smtClean="0"/>
              <a:pPr/>
              <a:t>14/04/2018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402751-FCDC-45D5-8164-3CA196F6600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t-IT" smtClean="0"/>
              <a:t>SenzafiliSenzaconfini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4701-391E-4932-B48C-4DD5FCF1C378}" type="datetime1">
              <a:rPr lang="it-IT" smtClean="0"/>
              <a:pPr/>
              <a:t>14/04/2018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SenzafiliSenzaconfini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2751-FCDC-45D5-8164-3CA196F660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59A79E-2491-45A7-BDB2-83B8CDAD2974}" type="datetime1">
              <a:rPr lang="it-IT" smtClean="0"/>
              <a:pPr/>
              <a:t>14/04/2018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402751-FCDC-45D5-8164-3CA196F6600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t-IT" smtClean="0"/>
              <a:t>SenzafiliSenzaconfini</a:t>
            </a: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31484C-50D4-464A-9187-D15B2D6ABD78}" type="datetime1">
              <a:rPr lang="it-IT" smtClean="0"/>
              <a:pPr/>
              <a:t>14/04/2018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402751-FCDC-45D5-8164-3CA196F6600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t-IT" smtClean="0"/>
              <a:t>SenzafiliSenzaconfini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11E3DA-04D5-4F0B-B58A-CC4A19E2E292}" type="datetime1">
              <a:rPr lang="it-IT" smtClean="0"/>
              <a:pPr/>
              <a:t>14/04/2018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SenzafiliSenzaconfini</a:t>
            </a:r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402751-FCDC-45D5-8164-3CA196F6600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23728" y="2182710"/>
            <a:ext cx="6172200" cy="1894362"/>
          </a:xfrm>
        </p:spPr>
        <p:txBody>
          <a:bodyPr>
            <a:normAutofit fontScale="90000"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it-IT" sz="2200" dirty="0" smtClean="0">
                <a:latin typeface="Arial" pitchFamily="34" charset="0"/>
                <a:cs typeface="Arial" pitchFamily="34" charset="0"/>
              </a:rPr>
              <a:t>Associazione Senza Fili e Senza Confini</a:t>
            </a:r>
            <a:br>
              <a:rPr lang="it-IT" sz="2200" dirty="0" smtClean="0">
                <a:latin typeface="Arial" pitchFamily="34" charset="0"/>
                <a:cs typeface="Arial" pitchFamily="34" charset="0"/>
              </a:rPr>
            </a:br>
            <a:r>
              <a:rPr lang="it-IT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dirty="0" smtClean="0">
                <a:latin typeface="Arial" pitchFamily="34" charset="0"/>
                <a:cs typeface="Arial" pitchFamily="34" charset="0"/>
              </a:rPr>
            </a:br>
            <a:r>
              <a:rPr lang="it-IT" sz="3200" dirty="0" smtClean="0">
                <a:latin typeface="Arial" pitchFamily="34" charset="0"/>
                <a:cs typeface="Arial" pitchFamily="34" charset="0"/>
              </a:rPr>
              <a:t>Corso base di formazione per “non giovani o inesperti”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dirty="0" smtClean="0">
                <a:latin typeface="Arial" pitchFamily="34" charset="0"/>
                <a:cs typeface="Arial" pitchFamily="34" charset="0"/>
              </a:rPr>
            </a:b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44216" y="3645024"/>
            <a:ext cx="6172200" cy="1800200"/>
          </a:xfrm>
        </p:spPr>
        <p:txBody>
          <a:bodyPr>
            <a:normAutofit/>
          </a:bodyPr>
          <a:lstStyle/>
          <a:p>
            <a:pPr algn="ctr"/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it-I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764704"/>
            <a:ext cx="23288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085184"/>
            <a:ext cx="1890936" cy="128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26064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Obiettivi del Corso</a:t>
            </a:r>
            <a:endParaRPr lang="it-IT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632848" cy="48737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Gli obiettivi primari del corso, sono i seguenti:</a:t>
            </a:r>
          </a:p>
          <a:p>
            <a:pPr marL="0" indent="0" algn="just">
              <a:buNone/>
            </a:pPr>
            <a:endParaRPr lang="it-IT" sz="1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719138" indent="-358775" algn="just">
              <a:spcBef>
                <a:spcPts val="0"/>
              </a:spcBef>
              <a:buFont typeface="Wingdings" pitchFamily="2" charset="2"/>
              <a:buChar char="q"/>
              <a:tabLst>
                <a:tab pos="719138" algn="l"/>
              </a:tabLst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Stimolare la curiosità del 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sapere 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 del 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conoscere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719138" indent="-358775" algn="just">
              <a:spcBef>
                <a:spcPts val="0"/>
              </a:spcBef>
              <a:buFont typeface="Wingdings" pitchFamily="2" charset="2"/>
              <a:buChar char="q"/>
              <a:tabLst>
                <a:tab pos="719138" algn="l"/>
              </a:tabLst>
            </a:pPr>
            <a:endParaRPr lang="it-IT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719138" indent="-358775" algn="just">
              <a:spcBef>
                <a:spcPts val="0"/>
              </a:spcBef>
              <a:buFont typeface="Wingdings" pitchFamily="2" charset="2"/>
              <a:buChar char="q"/>
              <a:tabLst>
                <a:tab pos="719138" algn="l"/>
              </a:tabLst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Condividere e superare le paure del “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nuovo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e del “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io non lo saprò mai usare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”;</a:t>
            </a:r>
          </a:p>
          <a:p>
            <a:pPr marL="719138" indent="-358775" algn="just">
              <a:spcBef>
                <a:spcPts val="0"/>
              </a:spcBef>
              <a:buFont typeface="Wingdings" pitchFamily="2" charset="2"/>
              <a:buChar char="q"/>
              <a:tabLst>
                <a:tab pos="719138" algn="l"/>
              </a:tabLst>
            </a:pPr>
            <a:endParaRPr lang="it-IT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719138" indent="-358775" algn="just">
              <a:spcBef>
                <a:spcPts val="0"/>
              </a:spcBef>
              <a:buFont typeface="Wingdings" pitchFamily="2" charset="2"/>
              <a:buChar char="q"/>
              <a:tabLst>
                <a:tab pos="719138" algn="l"/>
              </a:tabLst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Acquisire le 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nozioni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le 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conoscenze minime 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del mondo informatico utili ad operare ad un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pc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ad un </a:t>
            </a:r>
            <a:r>
              <a:rPr lang="it-IT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tablet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719138" indent="-358775" algn="just">
              <a:spcBef>
                <a:spcPts val="0"/>
              </a:spcBef>
              <a:buFont typeface="Wingdings" pitchFamily="2" charset="2"/>
              <a:buChar char="q"/>
              <a:tabLst>
                <a:tab pos="719138" algn="l"/>
              </a:tabLst>
            </a:pPr>
            <a:endParaRPr lang="it-IT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719138" indent="-358775" algn="just">
              <a:spcBef>
                <a:spcPts val="0"/>
              </a:spcBef>
              <a:buFont typeface="Wingdings" pitchFamily="2" charset="2"/>
              <a:buChar char="q"/>
              <a:tabLst>
                <a:tab pos="719138" algn="l"/>
              </a:tabLst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Approccio alla conoscenza con 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modalità semplici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essenziali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supportate da esempi di facile accesso;</a:t>
            </a:r>
          </a:p>
          <a:p>
            <a:pPr marL="719138" indent="-358775" algn="just">
              <a:spcBef>
                <a:spcPts val="0"/>
              </a:spcBef>
              <a:buFont typeface="Wingdings" pitchFamily="2" charset="2"/>
              <a:buChar char="q"/>
              <a:tabLst>
                <a:tab pos="719138" algn="l"/>
              </a:tabLst>
            </a:pPr>
            <a:endParaRPr lang="it-IT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719138" indent="-358775" algn="just">
              <a:spcBef>
                <a:spcPts val="0"/>
              </a:spcBef>
              <a:buFont typeface="Wingdings" pitchFamily="2" charset="2"/>
              <a:buChar char="q"/>
              <a:tabLst>
                <a:tab pos="719138" algn="l"/>
              </a:tabLst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Conoscenza ed interpretazione delle 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parole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del 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gergo informatico 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comune;</a:t>
            </a:r>
          </a:p>
          <a:p>
            <a:pPr marL="719138" indent="-358775" algn="just">
              <a:spcBef>
                <a:spcPts val="0"/>
              </a:spcBef>
              <a:buFont typeface="Wingdings" pitchFamily="2" charset="2"/>
              <a:buChar char="q"/>
              <a:tabLst>
                <a:tab pos="719138" algn="l"/>
              </a:tabLst>
            </a:pPr>
            <a:endParaRPr lang="it-IT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719138" indent="-358775" algn="just">
              <a:spcBef>
                <a:spcPts val="0"/>
              </a:spcBef>
              <a:buFont typeface="Wingdings" pitchFamily="2" charset="2"/>
              <a:buChar char="q"/>
              <a:tabLst>
                <a:tab pos="719138" algn="l"/>
              </a:tabLst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Avviare piccoli 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esercizi e prove reali 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 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utilizzo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719138" indent="-358775" algn="just">
              <a:spcBef>
                <a:spcPts val="0"/>
              </a:spcBef>
              <a:buFont typeface="Wingdings" pitchFamily="2" charset="2"/>
              <a:buChar char="q"/>
              <a:tabLst>
                <a:tab pos="719138" algn="l"/>
              </a:tabLst>
            </a:pPr>
            <a:endParaRPr lang="it-IT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719138" indent="-358775" algn="just">
              <a:spcBef>
                <a:spcPts val="0"/>
              </a:spcBef>
              <a:buFont typeface="Wingdings" pitchFamily="2" charset="2"/>
              <a:buChar char="q"/>
              <a:tabLst>
                <a:tab pos="719138" algn="l"/>
              </a:tabLst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Condividere ed acquisire le 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attenzioni necessarie 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 operare nel mondo virtuale. 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Uso consapevole 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it-IT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pc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 di 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Internet 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!!</a:t>
            </a:r>
          </a:p>
          <a:p>
            <a:pPr marL="719138" indent="-358775" algn="just">
              <a:spcBef>
                <a:spcPts val="0"/>
              </a:spcBef>
              <a:buFont typeface="Wingdings" pitchFamily="2" charset="2"/>
              <a:buChar char="q"/>
              <a:tabLst>
                <a:tab pos="719138" algn="l"/>
              </a:tabLst>
            </a:pPr>
            <a:endParaRPr lang="it-IT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60CDDEE-2F4F-4EF8-8D85-91162B716922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1890936" cy="128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26064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 logo e la destinazione dei Corsi</a:t>
            </a:r>
          </a:p>
        </p:txBody>
      </p:sp>
      <p:grpSp>
        <p:nvGrpSpPr>
          <p:cNvPr id="2" name="Gruppo 232"/>
          <p:cNvGrpSpPr/>
          <p:nvPr/>
        </p:nvGrpSpPr>
        <p:grpSpPr>
          <a:xfrm>
            <a:off x="395536" y="2204864"/>
            <a:ext cx="1080121" cy="2495575"/>
            <a:chOff x="467543" y="1772816"/>
            <a:chExt cx="1080121" cy="2495575"/>
          </a:xfrm>
        </p:grpSpPr>
        <p:pic>
          <p:nvPicPr>
            <p:cNvPr id="231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67543" y="1772816"/>
              <a:ext cx="1080121" cy="249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2" name="Rettangolo 231"/>
            <p:cNvSpPr/>
            <p:nvPr/>
          </p:nvSpPr>
          <p:spPr>
            <a:xfrm>
              <a:off x="1043608" y="2924944"/>
              <a:ext cx="504056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23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725144"/>
            <a:ext cx="596453" cy="95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" name="Figura a mano libera 235"/>
          <p:cNvSpPr/>
          <p:nvPr/>
        </p:nvSpPr>
        <p:spPr>
          <a:xfrm>
            <a:off x="239843" y="4572000"/>
            <a:ext cx="4624465" cy="1231691"/>
          </a:xfrm>
          <a:custGeom>
            <a:avLst/>
            <a:gdLst>
              <a:gd name="connsiteX0" fmla="*/ 0 w 4624465"/>
              <a:gd name="connsiteY0" fmla="*/ 0 h 1231691"/>
              <a:gd name="connsiteX1" fmla="*/ 314793 w 4624465"/>
              <a:gd name="connsiteY1" fmla="*/ 554636 h 1231691"/>
              <a:gd name="connsiteX2" fmla="*/ 1034321 w 4624465"/>
              <a:gd name="connsiteY2" fmla="*/ 824459 h 1231691"/>
              <a:gd name="connsiteX3" fmla="*/ 1678898 w 4624465"/>
              <a:gd name="connsiteY3" fmla="*/ 1079292 h 1231691"/>
              <a:gd name="connsiteX4" fmla="*/ 3102964 w 4624465"/>
              <a:gd name="connsiteY4" fmla="*/ 1229193 h 1231691"/>
              <a:gd name="connsiteX5" fmla="*/ 3672590 w 4624465"/>
              <a:gd name="connsiteY5" fmla="*/ 1094282 h 1231691"/>
              <a:gd name="connsiteX6" fmla="*/ 4392118 w 4624465"/>
              <a:gd name="connsiteY6" fmla="*/ 1019331 h 1231691"/>
              <a:gd name="connsiteX7" fmla="*/ 4601980 w 4624465"/>
              <a:gd name="connsiteY7" fmla="*/ 779489 h 1231691"/>
              <a:gd name="connsiteX8" fmla="*/ 4527029 w 4624465"/>
              <a:gd name="connsiteY8" fmla="*/ 149902 h 1231691"/>
              <a:gd name="connsiteX9" fmla="*/ 4527029 w 4624465"/>
              <a:gd name="connsiteY9" fmla="*/ 149902 h 1231691"/>
              <a:gd name="connsiteX10" fmla="*/ 4512039 w 4624465"/>
              <a:gd name="connsiteY10" fmla="*/ 134911 h 1231691"/>
              <a:gd name="connsiteX11" fmla="*/ 4512039 w 4624465"/>
              <a:gd name="connsiteY11" fmla="*/ 134911 h 123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24465" h="1231691">
                <a:moveTo>
                  <a:pt x="0" y="0"/>
                </a:moveTo>
                <a:cubicBezTo>
                  <a:pt x="71203" y="208613"/>
                  <a:pt x="142406" y="417226"/>
                  <a:pt x="314793" y="554636"/>
                </a:cubicBezTo>
                <a:cubicBezTo>
                  <a:pt x="487180" y="692046"/>
                  <a:pt x="806970" y="737016"/>
                  <a:pt x="1034321" y="824459"/>
                </a:cubicBezTo>
                <a:cubicBezTo>
                  <a:pt x="1261672" y="911902"/>
                  <a:pt x="1334124" y="1011836"/>
                  <a:pt x="1678898" y="1079292"/>
                </a:cubicBezTo>
                <a:cubicBezTo>
                  <a:pt x="2023672" y="1146748"/>
                  <a:pt x="2770682" y="1226695"/>
                  <a:pt x="3102964" y="1229193"/>
                </a:cubicBezTo>
                <a:cubicBezTo>
                  <a:pt x="3435246" y="1231691"/>
                  <a:pt x="3457731" y="1129259"/>
                  <a:pt x="3672590" y="1094282"/>
                </a:cubicBezTo>
                <a:cubicBezTo>
                  <a:pt x="3887449" y="1059305"/>
                  <a:pt x="4237220" y="1071796"/>
                  <a:pt x="4392118" y="1019331"/>
                </a:cubicBezTo>
                <a:cubicBezTo>
                  <a:pt x="4547016" y="966866"/>
                  <a:pt x="4579495" y="924394"/>
                  <a:pt x="4601980" y="779489"/>
                </a:cubicBezTo>
                <a:cubicBezTo>
                  <a:pt x="4624465" y="634584"/>
                  <a:pt x="4527029" y="149902"/>
                  <a:pt x="4527029" y="149902"/>
                </a:cubicBezTo>
                <a:lnTo>
                  <a:pt x="4527029" y="149902"/>
                </a:lnTo>
                <a:lnTo>
                  <a:pt x="4512039" y="134911"/>
                </a:lnTo>
                <a:lnTo>
                  <a:pt x="4512039" y="134911"/>
                </a:ln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3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763688" y="4077072"/>
            <a:ext cx="100811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" name="Figura a mano libera 234"/>
          <p:cNvSpPr/>
          <p:nvPr/>
        </p:nvSpPr>
        <p:spPr>
          <a:xfrm>
            <a:off x="1409075" y="4107305"/>
            <a:ext cx="3435246" cy="1396584"/>
          </a:xfrm>
          <a:custGeom>
            <a:avLst/>
            <a:gdLst>
              <a:gd name="connsiteX0" fmla="*/ 0 w 3435246"/>
              <a:gd name="connsiteY0" fmla="*/ 0 h 1396584"/>
              <a:gd name="connsiteX1" fmla="*/ 464695 w 3435246"/>
              <a:gd name="connsiteY1" fmla="*/ 899410 h 1396584"/>
              <a:gd name="connsiteX2" fmla="*/ 1678899 w 3435246"/>
              <a:gd name="connsiteY2" fmla="*/ 1334125 h 1396584"/>
              <a:gd name="connsiteX3" fmla="*/ 2308486 w 3435246"/>
              <a:gd name="connsiteY3" fmla="*/ 1274164 h 1396584"/>
              <a:gd name="connsiteX4" fmla="*/ 2893102 w 3435246"/>
              <a:gd name="connsiteY4" fmla="*/ 1349115 h 1396584"/>
              <a:gd name="connsiteX5" fmla="*/ 3372787 w 3435246"/>
              <a:gd name="connsiteY5" fmla="*/ 1214203 h 1396584"/>
              <a:gd name="connsiteX6" fmla="*/ 3267856 w 3435246"/>
              <a:gd name="connsiteY6" fmla="*/ 599606 h 1396584"/>
              <a:gd name="connsiteX7" fmla="*/ 3267856 w 3435246"/>
              <a:gd name="connsiteY7" fmla="*/ 599606 h 1396584"/>
              <a:gd name="connsiteX8" fmla="*/ 3252866 w 3435246"/>
              <a:gd name="connsiteY8" fmla="*/ 599606 h 139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5246" h="1396584">
                <a:moveTo>
                  <a:pt x="0" y="0"/>
                </a:moveTo>
                <a:cubicBezTo>
                  <a:pt x="92439" y="338528"/>
                  <a:pt x="184879" y="677056"/>
                  <a:pt x="464695" y="899410"/>
                </a:cubicBezTo>
                <a:cubicBezTo>
                  <a:pt x="744512" y="1121764"/>
                  <a:pt x="1371601" y="1271666"/>
                  <a:pt x="1678899" y="1334125"/>
                </a:cubicBezTo>
                <a:cubicBezTo>
                  <a:pt x="1986198" y="1396584"/>
                  <a:pt x="2106119" y="1271666"/>
                  <a:pt x="2308486" y="1274164"/>
                </a:cubicBezTo>
                <a:cubicBezTo>
                  <a:pt x="2510853" y="1276662"/>
                  <a:pt x="2715719" y="1359108"/>
                  <a:pt x="2893102" y="1349115"/>
                </a:cubicBezTo>
                <a:cubicBezTo>
                  <a:pt x="3070485" y="1339122"/>
                  <a:pt x="3310328" y="1339121"/>
                  <a:pt x="3372787" y="1214203"/>
                </a:cubicBezTo>
                <a:cubicBezTo>
                  <a:pt x="3435246" y="1089285"/>
                  <a:pt x="3267856" y="599606"/>
                  <a:pt x="3267856" y="599606"/>
                </a:cubicBezTo>
                <a:lnTo>
                  <a:pt x="3267856" y="599606"/>
                </a:lnTo>
                <a:lnTo>
                  <a:pt x="3252866" y="599606"/>
                </a:lnTo>
              </a:path>
            </a:pathLst>
          </a:cu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9" name="Fumetto 4 238"/>
          <p:cNvSpPr/>
          <p:nvPr/>
        </p:nvSpPr>
        <p:spPr>
          <a:xfrm>
            <a:off x="1619672" y="1772816"/>
            <a:ext cx="914400" cy="612648"/>
          </a:xfrm>
          <a:prstGeom prst="cloudCallout">
            <a:avLst>
              <a:gd name="adj1" fmla="val -65095"/>
              <a:gd name="adj2" fmla="val 84521"/>
            </a:avLst>
          </a:prstGeom>
          <a:noFill/>
          <a:ln w="63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64984" y="1844824"/>
            <a:ext cx="4469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2" name="Fumetto 4 241"/>
          <p:cNvSpPr/>
          <p:nvPr/>
        </p:nvSpPr>
        <p:spPr>
          <a:xfrm>
            <a:off x="539552" y="1268760"/>
            <a:ext cx="648072" cy="504056"/>
          </a:xfrm>
          <a:prstGeom prst="cloudCallout">
            <a:avLst>
              <a:gd name="adj1" fmla="val 17332"/>
              <a:gd name="adj2" fmla="val 127926"/>
            </a:avLst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3" name="CasellaDiTesto 242"/>
          <p:cNvSpPr txBox="1"/>
          <p:nvPr/>
        </p:nvSpPr>
        <p:spPr>
          <a:xfrm>
            <a:off x="611560" y="126876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? ?</a:t>
            </a:r>
            <a:endParaRPr lang="it-IT" sz="2400" b="1" dirty="0"/>
          </a:p>
        </p:txBody>
      </p:sp>
      <p:sp>
        <p:nvSpPr>
          <p:cNvPr id="240" name="Pergamena 1 239"/>
          <p:cNvSpPr/>
          <p:nvPr/>
        </p:nvSpPr>
        <p:spPr>
          <a:xfrm>
            <a:off x="5220072" y="4725144"/>
            <a:ext cx="2520280" cy="1944216"/>
          </a:xfrm>
          <a:prstGeom prst="vertic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1" name="CasellaDiTesto 240"/>
          <p:cNvSpPr txBox="1"/>
          <p:nvPr/>
        </p:nvSpPr>
        <p:spPr>
          <a:xfrm>
            <a:off x="5796136" y="4952201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La …. Ricetta!</a:t>
            </a:r>
          </a:p>
        </p:txBody>
      </p:sp>
      <p:sp>
        <p:nvSpPr>
          <p:cNvPr id="244" name="CasellaDiTesto 243"/>
          <p:cNvSpPr txBox="1"/>
          <p:nvPr/>
        </p:nvSpPr>
        <p:spPr>
          <a:xfrm>
            <a:off x="5580112" y="5157192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200" dirty="0" smtClean="0"/>
              <a:t> Curiosità	        q.b.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 Conoscenza       poca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 Logica	        q.b.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 Età …        ininfluente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smtClean="0"/>
              <a:t>Attenzione 	   molta (*)</a:t>
            </a:r>
          </a:p>
          <a:p>
            <a:r>
              <a:rPr lang="it-IT" sz="1200" dirty="0" smtClean="0"/>
              <a:t>(*)  .. Ai rischi del mondo virtuale, ma siamo qui per parlarne</a:t>
            </a:r>
            <a:endParaRPr lang="it-IT" sz="1200" dirty="0"/>
          </a:p>
        </p:txBody>
      </p:sp>
      <p:grpSp>
        <p:nvGrpSpPr>
          <p:cNvPr id="3" name="Gruppo 247"/>
          <p:cNvGrpSpPr/>
          <p:nvPr/>
        </p:nvGrpSpPr>
        <p:grpSpPr>
          <a:xfrm>
            <a:off x="3563888" y="1143943"/>
            <a:ext cx="5027459" cy="3581201"/>
            <a:chOff x="3563888" y="1143943"/>
            <a:chExt cx="5027459" cy="3581201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3563888" y="1569312"/>
              <a:ext cx="3441223" cy="2390921"/>
              <a:chOff x="2752" y="1473"/>
              <a:chExt cx="2046" cy="1302"/>
            </a:xfrm>
          </p:grpSpPr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2752" y="1667"/>
                <a:ext cx="2046" cy="1103"/>
                <a:chOff x="2752" y="1667"/>
                <a:chExt cx="2046" cy="1103"/>
              </a:xfrm>
            </p:grpSpPr>
            <p:sp>
              <p:nvSpPr>
                <p:cNvPr id="17" name="Freeform 14"/>
                <p:cNvSpPr>
                  <a:spLocks/>
                </p:cNvSpPr>
                <p:nvPr/>
              </p:nvSpPr>
              <p:spPr bwMode="auto">
                <a:xfrm>
                  <a:off x="2752" y="1667"/>
                  <a:ext cx="2046" cy="1103"/>
                </a:xfrm>
                <a:custGeom>
                  <a:avLst/>
                  <a:gdLst/>
                  <a:ahLst/>
                  <a:cxnLst>
                    <a:cxn ang="0">
                      <a:pos x="2045" y="329"/>
                    </a:cxn>
                    <a:cxn ang="0">
                      <a:pos x="2017" y="314"/>
                    </a:cxn>
                    <a:cxn ang="0">
                      <a:pos x="1989" y="349"/>
                    </a:cxn>
                    <a:cxn ang="0">
                      <a:pos x="1957" y="354"/>
                    </a:cxn>
                    <a:cxn ang="0">
                      <a:pos x="1932" y="354"/>
                    </a:cxn>
                    <a:cxn ang="0">
                      <a:pos x="1896" y="336"/>
                    </a:cxn>
                    <a:cxn ang="0">
                      <a:pos x="1874" y="337"/>
                    </a:cxn>
                    <a:cxn ang="0">
                      <a:pos x="1853" y="381"/>
                    </a:cxn>
                    <a:cxn ang="0">
                      <a:pos x="1811" y="388"/>
                    </a:cxn>
                    <a:cxn ang="0">
                      <a:pos x="1767" y="341"/>
                    </a:cxn>
                    <a:cxn ang="0">
                      <a:pos x="1730" y="295"/>
                    </a:cxn>
                    <a:cxn ang="0">
                      <a:pos x="1708" y="264"/>
                    </a:cxn>
                    <a:cxn ang="0">
                      <a:pos x="1687" y="245"/>
                    </a:cxn>
                    <a:cxn ang="0">
                      <a:pos x="1630" y="194"/>
                    </a:cxn>
                    <a:cxn ang="0">
                      <a:pos x="1590" y="140"/>
                    </a:cxn>
                    <a:cxn ang="0">
                      <a:pos x="1540" y="79"/>
                    </a:cxn>
                    <a:cxn ang="0">
                      <a:pos x="1510" y="23"/>
                    </a:cxn>
                    <a:cxn ang="0">
                      <a:pos x="1476" y="6"/>
                    </a:cxn>
                    <a:cxn ang="0">
                      <a:pos x="1438" y="49"/>
                    </a:cxn>
                    <a:cxn ang="0">
                      <a:pos x="1391" y="89"/>
                    </a:cxn>
                    <a:cxn ang="0">
                      <a:pos x="1355" y="115"/>
                    </a:cxn>
                    <a:cxn ang="0">
                      <a:pos x="1318" y="133"/>
                    </a:cxn>
                    <a:cxn ang="0">
                      <a:pos x="1261" y="184"/>
                    </a:cxn>
                    <a:cxn ang="0">
                      <a:pos x="1202" y="183"/>
                    </a:cxn>
                    <a:cxn ang="0">
                      <a:pos x="1160" y="146"/>
                    </a:cxn>
                    <a:cxn ang="0">
                      <a:pos x="1114" y="135"/>
                    </a:cxn>
                    <a:cxn ang="0">
                      <a:pos x="1055" y="152"/>
                    </a:cxn>
                    <a:cxn ang="0">
                      <a:pos x="1033" y="175"/>
                    </a:cxn>
                    <a:cxn ang="0">
                      <a:pos x="1009" y="231"/>
                    </a:cxn>
                    <a:cxn ang="0">
                      <a:pos x="970" y="295"/>
                    </a:cxn>
                    <a:cxn ang="0">
                      <a:pos x="908" y="393"/>
                    </a:cxn>
                    <a:cxn ang="0">
                      <a:pos x="861" y="437"/>
                    </a:cxn>
                    <a:cxn ang="0">
                      <a:pos x="820" y="471"/>
                    </a:cxn>
                    <a:cxn ang="0">
                      <a:pos x="756" y="487"/>
                    </a:cxn>
                    <a:cxn ang="0">
                      <a:pos x="728" y="507"/>
                    </a:cxn>
                    <a:cxn ang="0">
                      <a:pos x="676" y="530"/>
                    </a:cxn>
                    <a:cxn ang="0">
                      <a:pos x="633" y="561"/>
                    </a:cxn>
                    <a:cxn ang="0">
                      <a:pos x="600" y="554"/>
                    </a:cxn>
                    <a:cxn ang="0">
                      <a:pos x="572" y="508"/>
                    </a:cxn>
                    <a:cxn ang="0">
                      <a:pos x="545" y="499"/>
                    </a:cxn>
                    <a:cxn ang="0">
                      <a:pos x="500" y="515"/>
                    </a:cxn>
                    <a:cxn ang="0">
                      <a:pos x="477" y="558"/>
                    </a:cxn>
                    <a:cxn ang="0">
                      <a:pos x="426" y="576"/>
                    </a:cxn>
                    <a:cxn ang="0">
                      <a:pos x="340" y="605"/>
                    </a:cxn>
                    <a:cxn ang="0">
                      <a:pos x="298" y="619"/>
                    </a:cxn>
                    <a:cxn ang="0">
                      <a:pos x="257" y="645"/>
                    </a:cxn>
                    <a:cxn ang="0">
                      <a:pos x="229" y="676"/>
                    </a:cxn>
                    <a:cxn ang="0">
                      <a:pos x="193" y="678"/>
                    </a:cxn>
                    <a:cxn ang="0">
                      <a:pos x="131" y="721"/>
                    </a:cxn>
                    <a:cxn ang="0">
                      <a:pos x="64" y="762"/>
                    </a:cxn>
                    <a:cxn ang="0">
                      <a:pos x="14" y="796"/>
                    </a:cxn>
                  </a:cxnLst>
                  <a:rect l="0" t="0" r="r" b="b"/>
                  <a:pathLst>
                    <a:path w="2046" h="1103">
                      <a:moveTo>
                        <a:pt x="0" y="792"/>
                      </a:moveTo>
                      <a:lnTo>
                        <a:pt x="0" y="1102"/>
                      </a:lnTo>
                      <a:lnTo>
                        <a:pt x="2045" y="1102"/>
                      </a:lnTo>
                      <a:lnTo>
                        <a:pt x="2045" y="329"/>
                      </a:lnTo>
                      <a:lnTo>
                        <a:pt x="2039" y="322"/>
                      </a:lnTo>
                      <a:lnTo>
                        <a:pt x="2030" y="315"/>
                      </a:lnTo>
                      <a:lnTo>
                        <a:pt x="2023" y="313"/>
                      </a:lnTo>
                      <a:lnTo>
                        <a:pt x="2017" y="314"/>
                      </a:lnTo>
                      <a:lnTo>
                        <a:pt x="2009" y="318"/>
                      </a:lnTo>
                      <a:lnTo>
                        <a:pt x="1999" y="329"/>
                      </a:lnTo>
                      <a:lnTo>
                        <a:pt x="1994" y="337"/>
                      </a:lnTo>
                      <a:lnTo>
                        <a:pt x="1989" y="349"/>
                      </a:lnTo>
                      <a:lnTo>
                        <a:pt x="1982" y="354"/>
                      </a:lnTo>
                      <a:lnTo>
                        <a:pt x="1975" y="358"/>
                      </a:lnTo>
                      <a:lnTo>
                        <a:pt x="1965" y="355"/>
                      </a:lnTo>
                      <a:lnTo>
                        <a:pt x="1957" y="354"/>
                      </a:lnTo>
                      <a:lnTo>
                        <a:pt x="1954" y="360"/>
                      </a:lnTo>
                      <a:lnTo>
                        <a:pt x="1947" y="369"/>
                      </a:lnTo>
                      <a:lnTo>
                        <a:pt x="1940" y="358"/>
                      </a:lnTo>
                      <a:lnTo>
                        <a:pt x="1932" y="354"/>
                      </a:lnTo>
                      <a:lnTo>
                        <a:pt x="1922" y="345"/>
                      </a:lnTo>
                      <a:lnTo>
                        <a:pt x="1912" y="337"/>
                      </a:lnTo>
                      <a:lnTo>
                        <a:pt x="1904" y="341"/>
                      </a:lnTo>
                      <a:lnTo>
                        <a:pt x="1896" y="336"/>
                      </a:lnTo>
                      <a:lnTo>
                        <a:pt x="1890" y="337"/>
                      </a:lnTo>
                      <a:lnTo>
                        <a:pt x="1883" y="332"/>
                      </a:lnTo>
                      <a:lnTo>
                        <a:pt x="1876" y="329"/>
                      </a:lnTo>
                      <a:lnTo>
                        <a:pt x="1874" y="337"/>
                      </a:lnTo>
                      <a:lnTo>
                        <a:pt x="1869" y="345"/>
                      </a:lnTo>
                      <a:lnTo>
                        <a:pt x="1864" y="359"/>
                      </a:lnTo>
                      <a:lnTo>
                        <a:pt x="1859" y="377"/>
                      </a:lnTo>
                      <a:lnTo>
                        <a:pt x="1853" y="381"/>
                      </a:lnTo>
                      <a:lnTo>
                        <a:pt x="1848" y="384"/>
                      </a:lnTo>
                      <a:lnTo>
                        <a:pt x="1836" y="387"/>
                      </a:lnTo>
                      <a:lnTo>
                        <a:pt x="1824" y="392"/>
                      </a:lnTo>
                      <a:lnTo>
                        <a:pt x="1811" y="388"/>
                      </a:lnTo>
                      <a:lnTo>
                        <a:pt x="1799" y="384"/>
                      </a:lnTo>
                      <a:lnTo>
                        <a:pt x="1788" y="369"/>
                      </a:lnTo>
                      <a:lnTo>
                        <a:pt x="1775" y="358"/>
                      </a:lnTo>
                      <a:lnTo>
                        <a:pt x="1767" y="341"/>
                      </a:lnTo>
                      <a:lnTo>
                        <a:pt x="1753" y="329"/>
                      </a:lnTo>
                      <a:lnTo>
                        <a:pt x="1743" y="322"/>
                      </a:lnTo>
                      <a:lnTo>
                        <a:pt x="1737" y="305"/>
                      </a:lnTo>
                      <a:lnTo>
                        <a:pt x="1730" y="295"/>
                      </a:lnTo>
                      <a:lnTo>
                        <a:pt x="1725" y="291"/>
                      </a:lnTo>
                      <a:lnTo>
                        <a:pt x="1720" y="278"/>
                      </a:lnTo>
                      <a:lnTo>
                        <a:pt x="1715" y="271"/>
                      </a:lnTo>
                      <a:lnTo>
                        <a:pt x="1708" y="264"/>
                      </a:lnTo>
                      <a:lnTo>
                        <a:pt x="1703" y="255"/>
                      </a:lnTo>
                      <a:lnTo>
                        <a:pt x="1700" y="254"/>
                      </a:lnTo>
                      <a:lnTo>
                        <a:pt x="1693" y="250"/>
                      </a:lnTo>
                      <a:lnTo>
                        <a:pt x="1687" y="245"/>
                      </a:lnTo>
                      <a:lnTo>
                        <a:pt x="1675" y="239"/>
                      </a:lnTo>
                      <a:lnTo>
                        <a:pt x="1659" y="225"/>
                      </a:lnTo>
                      <a:lnTo>
                        <a:pt x="1644" y="206"/>
                      </a:lnTo>
                      <a:lnTo>
                        <a:pt x="1630" y="194"/>
                      </a:lnTo>
                      <a:lnTo>
                        <a:pt x="1617" y="181"/>
                      </a:lnTo>
                      <a:lnTo>
                        <a:pt x="1604" y="165"/>
                      </a:lnTo>
                      <a:lnTo>
                        <a:pt x="1595" y="153"/>
                      </a:lnTo>
                      <a:lnTo>
                        <a:pt x="1590" y="140"/>
                      </a:lnTo>
                      <a:lnTo>
                        <a:pt x="1579" y="120"/>
                      </a:lnTo>
                      <a:lnTo>
                        <a:pt x="1567" y="106"/>
                      </a:lnTo>
                      <a:lnTo>
                        <a:pt x="1549" y="92"/>
                      </a:lnTo>
                      <a:lnTo>
                        <a:pt x="1540" y="79"/>
                      </a:lnTo>
                      <a:lnTo>
                        <a:pt x="1533" y="57"/>
                      </a:lnTo>
                      <a:lnTo>
                        <a:pt x="1525" y="43"/>
                      </a:lnTo>
                      <a:lnTo>
                        <a:pt x="1518" y="37"/>
                      </a:lnTo>
                      <a:lnTo>
                        <a:pt x="1510" y="23"/>
                      </a:lnTo>
                      <a:lnTo>
                        <a:pt x="1500" y="13"/>
                      </a:lnTo>
                      <a:lnTo>
                        <a:pt x="1491" y="4"/>
                      </a:lnTo>
                      <a:lnTo>
                        <a:pt x="1484" y="0"/>
                      </a:lnTo>
                      <a:lnTo>
                        <a:pt x="1476" y="6"/>
                      </a:lnTo>
                      <a:lnTo>
                        <a:pt x="1465" y="11"/>
                      </a:lnTo>
                      <a:lnTo>
                        <a:pt x="1455" y="22"/>
                      </a:lnTo>
                      <a:lnTo>
                        <a:pt x="1444" y="37"/>
                      </a:lnTo>
                      <a:lnTo>
                        <a:pt x="1438" y="49"/>
                      </a:lnTo>
                      <a:lnTo>
                        <a:pt x="1429" y="64"/>
                      </a:lnTo>
                      <a:lnTo>
                        <a:pt x="1416" y="77"/>
                      </a:lnTo>
                      <a:lnTo>
                        <a:pt x="1405" y="82"/>
                      </a:lnTo>
                      <a:lnTo>
                        <a:pt x="1391" y="89"/>
                      </a:lnTo>
                      <a:lnTo>
                        <a:pt x="1382" y="87"/>
                      </a:lnTo>
                      <a:lnTo>
                        <a:pt x="1372" y="93"/>
                      </a:lnTo>
                      <a:lnTo>
                        <a:pt x="1363" y="107"/>
                      </a:lnTo>
                      <a:lnTo>
                        <a:pt x="1355" y="115"/>
                      </a:lnTo>
                      <a:lnTo>
                        <a:pt x="1348" y="121"/>
                      </a:lnTo>
                      <a:lnTo>
                        <a:pt x="1339" y="128"/>
                      </a:lnTo>
                      <a:lnTo>
                        <a:pt x="1328" y="130"/>
                      </a:lnTo>
                      <a:lnTo>
                        <a:pt x="1318" y="133"/>
                      </a:lnTo>
                      <a:lnTo>
                        <a:pt x="1308" y="139"/>
                      </a:lnTo>
                      <a:lnTo>
                        <a:pt x="1300" y="146"/>
                      </a:lnTo>
                      <a:lnTo>
                        <a:pt x="1276" y="175"/>
                      </a:lnTo>
                      <a:lnTo>
                        <a:pt x="1261" y="184"/>
                      </a:lnTo>
                      <a:lnTo>
                        <a:pt x="1248" y="190"/>
                      </a:lnTo>
                      <a:lnTo>
                        <a:pt x="1233" y="194"/>
                      </a:lnTo>
                      <a:lnTo>
                        <a:pt x="1219" y="192"/>
                      </a:lnTo>
                      <a:lnTo>
                        <a:pt x="1202" y="183"/>
                      </a:lnTo>
                      <a:lnTo>
                        <a:pt x="1193" y="167"/>
                      </a:lnTo>
                      <a:lnTo>
                        <a:pt x="1185" y="161"/>
                      </a:lnTo>
                      <a:lnTo>
                        <a:pt x="1174" y="151"/>
                      </a:lnTo>
                      <a:lnTo>
                        <a:pt x="1160" y="146"/>
                      </a:lnTo>
                      <a:lnTo>
                        <a:pt x="1147" y="148"/>
                      </a:lnTo>
                      <a:lnTo>
                        <a:pt x="1139" y="146"/>
                      </a:lnTo>
                      <a:lnTo>
                        <a:pt x="1121" y="140"/>
                      </a:lnTo>
                      <a:lnTo>
                        <a:pt x="1114" y="135"/>
                      </a:lnTo>
                      <a:lnTo>
                        <a:pt x="1106" y="134"/>
                      </a:lnTo>
                      <a:lnTo>
                        <a:pt x="1085" y="142"/>
                      </a:lnTo>
                      <a:lnTo>
                        <a:pt x="1068" y="148"/>
                      </a:lnTo>
                      <a:lnTo>
                        <a:pt x="1055" y="152"/>
                      </a:lnTo>
                      <a:lnTo>
                        <a:pt x="1045" y="149"/>
                      </a:lnTo>
                      <a:lnTo>
                        <a:pt x="1040" y="155"/>
                      </a:lnTo>
                      <a:lnTo>
                        <a:pt x="1036" y="163"/>
                      </a:lnTo>
                      <a:lnTo>
                        <a:pt x="1033" y="175"/>
                      </a:lnTo>
                      <a:lnTo>
                        <a:pt x="1029" y="190"/>
                      </a:lnTo>
                      <a:lnTo>
                        <a:pt x="1023" y="206"/>
                      </a:lnTo>
                      <a:lnTo>
                        <a:pt x="1015" y="218"/>
                      </a:lnTo>
                      <a:lnTo>
                        <a:pt x="1009" y="231"/>
                      </a:lnTo>
                      <a:lnTo>
                        <a:pt x="1005" y="246"/>
                      </a:lnTo>
                      <a:lnTo>
                        <a:pt x="998" y="268"/>
                      </a:lnTo>
                      <a:lnTo>
                        <a:pt x="985" y="278"/>
                      </a:lnTo>
                      <a:lnTo>
                        <a:pt x="970" y="295"/>
                      </a:lnTo>
                      <a:lnTo>
                        <a:pt x="959" y="312"/>
                      </a:lnTo>
                      <a:lnTo>
                        <a:pt x="942" y="337"/>
                      </a:lnTo>
                      <a:lnTo>
                        <a:pt x="921" y="377"/>
                      </a:lnTo>
                      <a:lnTo>
                        <a:pt x="908" y="393"/>
                      </a:lnTo>
                      <a:lnTo>
                        <a:pt x="901" y="402"/>
                      </a:lnTo>
                      <a:lnTo>
                        <a:pt x="891" y="410"/>
                      </a:lnTo>
                      <a:lnTo>
                        <a:pt x="880" y="418"/>
                      </a:lnTo>
                      <a:lnTo>
                        <a:pt x="861" y="437"/>
                      </a:lnTo>
                      <a:lnTo>
                        <a:pt x="852" y="443"/>
                      </a:lnTo>
                      <a:lnTo>
                        <a:pt x="842" y="453"/>
                      </a:lnTo>
                      <a:lnTo>
                        <a:pt x="833" y="467"/>
                      </a:lnTo>
                      <a:lnTo>
                        <a:pt x="820" y="471"/>
                      </a:lnTo>
                      <a:lnTo>
                        <a:pt x="805" y="475"/>
                      </a:lnTo>
                      <a:lnTo>
                        <a:pt x="784" y="484"/>
                      </a:lnTo>
                      <a:lnTo>
                        <a:pt x="766" y="492"/>
                      </a:lnTo>
                      <a:lnTo>
                        <a:pt x="756" y="487"/>
                      </a:lnTo>
                      <a:lnTo>
                        <a:pt x="748" y="488"/>
                      </a:lnTo>
                      <a:lnTo>
                        <a:pt x="742" y="492"/>
                      </a:lnTo>
                      <a:lnTo>
                        <a:pt x="736" y="497"/>
                      </a:lnTo>
                      <a:lnTo>
                        <a:pt x="728" y="507"/>
                      </a:lnTo>
                      <a:lnTo>
                        <a:pt x="714" y="516"/>
                      </a:lnTo>
                      <a:lnTo>
                        <a:pt x="701" y="522"/>
                      </a:lnTo>
                      <a:lnTo>
                        <a:pt x="689" y="526"/>
                      </a:lnTo>
                      <a:lnTo>
                        <a:pt x="676" y="530"/>
                      </a:lnTo>
                      <a:lnTo>
                        <a:pt x="670" y="532"/>
                      </a:lnTo>
                      <a:lnTo>
                        <a:pt x="662" y="541"/>
                      </a:lnTo>
                      <a:lnTo>
                        <a:pt x="655" y="553"/>
                      </a:lnTo>
                      <a:lnTo>
                        <a:pt x="633" y="561"/>
                      </a:lnTo>
                      <a:lnTo>
                        <a:pt x="625" y="557"/>
                      </a:lnTo>
                      <a:lnTo>
                        <a:pt x="619" y="561"/>
                      </a:lnTo>
                      <a:lnTo>
                        <a:pt x="608" y="557"/>
                      </a:lnTo>
                      <a:lnTo>
                        <a:pt x="600" y="554"/>
                      </a:lnTo>
                      <a:lnTo>
                        <a:pt x="592" y="547"/>
                      </a:lnTo>
                      <a:lnTo>
                        <a:pt x="584" y="538"/>
                      </a:lnTo>
                      <a:lnTo>
                        <a:pt x="578" y="517"/>
                      </a:lnTo>
                      <a:lnTo>
                        <a:pt x="572" y="508"/>
                      </a:lnTo>
                      <a:lnTo>
                        <a:pt x="567" y="502"/>
                      </a:lnTo>
                      <a:lnTo>
                        <a:pt x="563" y="499"/>
                      </a:lnTo>
                      <a:lnTo>
                        <a:pt x="553" y="502"/>
                      </a:lnTo>
                      <a:lnTo>
                        <a:pt x="545" y="499"/>
                      </a:lnTo>
                      <a:lnTo>
                        <a:pt x="537" y="501"/>
                      </a:lnTo>
                      <a:lnTo>
                        <a:pt x="528" y="504"/>
                      </a:lnTo>
                      <a:lnTo>
                        <a:pt x="513" y="507"/>
                      </a:lnTo>
                      <a:lnTo>
                        <a:pt x="500" y="515"/>
                      </a:lnTo>
                      <a:lnTo>
                        <a:pt x="493" y="520"/>
                      </a:lnTo>
                      <a:lnTo>
                        <a:pt x="488" y="531"/>
                      </a:lnTo>
                      <a:lnTo>
                        <a:pt x="482" y="545"/>
                      </a:lnTo>
                      <a:lnTo>
                        <a:pt x="477" y="558"/>
                      </a:lnTo>
                      <a:lnTo>
                        <a:pt x="465" y="559"/>
                      </a:lnTo>
                      <a:lnTo>
                        <a:pt x="453" y="562"/>
                      </a:lnTo>
                      <a:lnTo>
                        <a:pt x="441" y="567"/>
                      </a:lnTo>
                      <a:lnTo>
                        <a:pt x="426" y="576"/>
                      </a:lnTo>
                      <a:lnTo>
                        <a:pt x="387" y="584"/>
                      </a:lnTo>
                      <a:lnTo>
                        <a:pt x="375" y="586"/>
                      </a:lnTo>
                      <a:lnTo>
                        <a:pt x="355" y="594"/>
                      </a:lnTo>
                      <a:lnTo>
                        <a:pt x="340" y="605"/>
                      </a:lnTo>
                      <a:lnTo>
                        <a:pt x="331" y="614"/>
                      </a:lnTo>
                      <a:lnTo>
                        <a:pt x="315" y="617"/>
                      </a:lnTo>
                      <a:lnTo>
                        <a:pt x="304" y="624"/>
                      </a:lnTo>
                      <a:lnTo>
                        <a:pt x="298" y="619"/>
                      </a:lnTo>
                      <a:lnTo>
                        <a:pt x="292" y="623"/>
                      </a:lnTo>
                      <a:lnTo>
                        <a:pt x="278" y="631"/>
                      </a:lnTo>
                      <a:lnTo>
                        <a:pt x="268" y="636"/>
                      </a:lnTo>
                      <a:lnTo>
                        <a:pt x="257" y="645"/>
                      </a:lnTo>
                      <a:lnTo>
                        <a:pt x="247" y="649"/>
                      </a:lnTo>
                      <a:lnTo>
                        <a:pt x="240" y="654"/>
                      </a:lnTo>
                      <a:lnTo>
                        <a:pt x="234" y="663"/>
                      </a:lnTo>
                      <a:lnTo>
                        <a:pt x="229" y="676"/>
                      </a:lnTo>
                      <a:lnTo>
                        <a:pt x="219" y="681"/>
                      </a:lnTo>
                      <a:lnTo>
                        <a:pt x="207" y="684"/>
                      </a:lnTo>
                      <a:lnTo>
                        <a:pt x="199" y="679"/>
                      </a:lnTo>
                      <a:lnTo>
                        <a:pt x="193" y="678"/>
                      </a:lnTo>
                      <a:lnTo>
                        <a:pt x="186" y="682"/>
                      </a:lnTo>
                      <a:lnTo>
                        <a:pt x="172" y="691"/>
                      </a:lnTo>
                      <a:lnTo>
                        <a:pt x="154" y="705"/>
                      </a:lnTo>
                      <a:lnTo>
                        <a:pt x="131" y="721"/>
                      </a:lnTo>
                      <a:lnTo>
                        <a:pt x="113" y="736"/>
                      </a:lnTo>
                      <a:lnTo>
                        <a:pt x="96" y="744"/>
                      </a:lnTo>
                      <a:lnTo>
                        <a:pt x="77" y="751"/>
                      </a:lnTo>
                      <a:lnTo>
                        <a:pt x="64" y="762"/>
                      </a:lnTo>
                      <a:lnTo>
                        <a:pt x="52" y="771"/>
                      </a:lnTo>
                      <a:lnTo>
                        <a:pt x="39" y="788"/>
                      </a:lnTo>
                      <a:lnTo>
                        <a:pt x="26" y="793"/>
                      </a:lnTo>
                      <a:lnTo>
                        <a:pt x="14" y="796"/>
                      </a:lnTo>
                      <a:lnTo>
                        <a:pt x="0" y="792"/>
                      </a:lnTo>
                    </a:path>
                  </a:pathLst>
                </a:custGeom>
                <a:solidFill>
                  <a:srgbClr val="DADADA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3624" y="1667"/>
                  <a:ext cx="612" cy="457"/>
                  <a:chOff x="3624" y="1667"/>
                  <a:chExt cx="612" cy="457"/>
                </a:xfrm>
              </p:grpSpPr>
              <p:sp>
                <p:nvSpPr>
                  <p:cNvPr id="19" name="Freeform 16"/>
                  <p:cNvSpPr>
                    <a:spLocks/>
                  </p:cNvSpPr>
                  <p:nvPr/>
                </p:nvSpPr>
                <p:spPr bwMode="auto">
                  <a:xfrm>
                    <a:off x="4033" y="1667"/>
                    <a:ext cx="203" cy="241"/>
                  </a:xfrm>
                  <a:custGeom>
                    <a:avLst/>
                    <a:gdLst/>
                    <a:ahLst/>
                    <a:cxnLst>
                      <a:cxn ang="0">
                        <a:pos x="5" y="178"/>
                      </a:cxn>
                      <a:cxn ang="0">
                        <a:pos x="16" y="189"/>
                      </a:cxn>
                      <a:cxn ang="0">
                        <a:pos x="21" y="208"/>
                      </a:cxn>
                      <a:cxn ang="0">
                        <a:pos x="30" y="216"/>
                      </a:cxn>
                      <a:cxn ang="0">
                        <a:pos x="39" y="233"/>
                      </a:cxn>
                      <a:cxn ang="0">
                        <a:pos x="46" y="240"/>
                      </a:cxn>
                      <a:cxn ang="0">
                        <a:pos x="60" y="233"/>
                      </a:cxn>
                      <a:cxn ang="0">
                        <a:pos x="75" y="224"/>
                      </a:cxn>
                      <a:cxn ang="0">
                        <a:pos x="86" y="224"/>
                      </a:cxn>
                      <a:cxn ang="0">
                        <a:pos x="95" y="221"/>
                      </a:cxn>
                      <a:cxn ang="0">
                        <a:pos x="102" y="213"/>
                      </a:cxn>
                      <a:cxn ang="0">
                        <a:pos x="108" y="219"/>
                      </a:cxn>
                      <a:cxn ang="0">
                        <a:pos x="119" y="229"/>
                      </a:cxn>
                      <a:cxn ang="0">
                        <a:pos x="130" y="224"/>
                      </a:cxn>
                      <a:cxn ang="0">
                        <a:pos x="140" y="231"/>
                      </a:cxn>
                      <a:cxn ang="0">
                        <a:pos x="163" y="230"/>
                      </a:cxn>
                      <a:cxn ang="0">
                        <a:pos x="171" y="224"/>
                      </a:cxn>
                      <a:cxn ang="0">
                        <a:pos x="174" y="211"/>
                      </a:cxn>
                      <a:cxn ang="0">
                        <a:pos x="171" y="196"/>
                      </a:cxn>
                      <a:cxn ang="0">
                        <a:pos x="167" y="182"/>
                      </a:cxn>
                      <a:cxn ang="0">
                        <a:pos x="166" y="170"/>
                      </a:cxn>
                      <a:cxn ang="0">
                        <a:pos x="157" y="159"/>
                      </a:cxn>
                      <a:cxn ang="0">
                        <a:pos x="152" y="145"/>
                      </a:cxn>
                      <a:cxn ang="0">
                        <a:pos x="155" y="137"/>
                      </a:cxn>
                      <a:cxn ang="0">
                        <a:pos x="158" y="112"/>
                      </a:cxn>
                      <a:cxn ang="0">
                        <a:pos x="164" y="97"/>
                      </a:cxn>
                      <a:cxn ang="0">
                        <a:pos x="175" y="82"/>
                      </a:cxn>
                      <a:cxn ang="0">
                        <a:pos x="185" y="55"/>
                      </a:cxn>
                      <a:cxn ang="0">
                        <a:pos x="200" y="7"/>
                      </a:cxn>
                      <a:cxn ang="0">
                        <a:pos x="198" y="2"/>
                      </a:cxn>
                      <a:cxn ang="0">
                        <a:pos x="190" y="5"/>
                      </a:cxn>
                      <a:cxn ang="0">
                        <a:pos x="178" y="16"/>
                      </a:cxn>
                      <a:cxn ang="0">
                        <a:pos x="166" y="32"/>
                      </a:cxn>
                      <a:cxn ang="0">
                        <a:pos x="153" y="55"/>
                      </a:cxn>
                      <a:cxn ang="0">
                        <a:pos x="142" y="68"/>
                      </a:cxn>
                      <a:cxn ang="0">
                        <a:pos x="130" y="77"/>
                      </a:cxn>
                      <a:cxn ang="0">
                        <a:pos x="112" y="87"/>
                      </a:cxn>
                      <a:cxn ang="0">
                        <a:pos x="102" y="85"/>
                      </a:cxn>
                      <a:cxn ang="0">
                        <a:pos x="95" y="88"/>
                      </a:cxn>
                      <a:cxn ang="0">
                        <a:pos x="86" y="97"/>
                      </a:cxn>
                      <a:cxn ang="0">
                        <a:pos x="78" y="109"/>
                      </a:cxn>
                      <a:cxn ang="0">
                        <a:pos x="67" y="119"/>
                      </a:cxn>
                      <a:cxn ang="0">
                        <a:pos x="58" y="124"/>
                      </a:cxn>
                      <a:cxn ang="0">
                        <a:pos x="43" y="131"/>
                      </a:cxn>
                      <a:cxn ang="0">
                        <a:pos x="26" y="139"/>
                      </a:cxn>
                      <a:cxn ang="0">
                        <a:pos x="12" y="153"/>
                      </a:cxn>
                      <a:cxn ang="0">
                        <a:pos x="0" y="169"/>
                      </a:cxn>
                    </a:cxnLst>
                    <a:rect l="0" t="0" r="r" b="b"/>
                    <a:pathLst>
                      <a:path w="203" h="241">
                        <a:moveTo>
                          <a:pt x="0" y="169"/>
                        </a:moveTo>
                        <a:lnTo>
                          <a:pt x="5" y="178"/>
                        </a:lnTo>
                        <a:lnTo>
                          <a:pt x="10" y="183"/>
                        </a:lnTo>
                        <a:lnTo>
                          <a:pt x="16" y="189"/>
                        </a:lnTo>
                        <a:lnTo>
                          <a:pt x="17" y="198"/>
                        </a:lnTo>
                        <a:lnTo>
                          <a:pt x="21" y="208"/>
                        </a:lnTo>
                        <a:lnTo>
                          <a:pt x="25" y="213"/>
                        </a:lnTo>
                        <a:lnTo>
                          <a:pt x="30" y="216"/>
                        </a:lnTo>
                        <a:lnTo>
                          <a:pt x="36" y="223"/>
                        </a:lnTo>
                        <a:lnTo>
                          <a:pt x="39" y="233"/>
                        </a:lnTo>
                        <a:lnTo>
                          <a:pt x="42" y="239"/>
                        </a:lnTo>
                        <a:lnTo>
                          <a:pt x="46" y="240"/>
                        </a:lnTo>
                        <a:lnTo>
                          <a:pt x="53" y="236"/>
                        </a:lnTo>
                        <a:lnTo>
                          <a:pt x="60" y="233"/>
                        </a:lnTo>
                        <a:lnTo>
                          <a:pt x="67" y="229"/>
                        </a:lnTo>
                        <a:lnTo>
                          <a:pt x="75" y="224"/>
                        </a:lnTo>
                        <a:lnTo>
                          <a:pt x="82" y="220"/>
                        </a:lnTo>
                        <a:lnTo>
                          <a:pt x="86" y="224"/>
                        </a:lnTo>
                        <a:lnTo>
                          <a:pt x="91" y="224"/>
                        </a:lnTo>
                        <a:lnTo>
                          <a:pt x="95" y="221"/>
                        </a:lnTo>
                        <a:lnTo>
                          <a:pt x="98" y="216"/>
                        </a:lnTo>
                        <a:lnTo>
                          <a:pt x="102" y="213"/>
                        </a:lnTo>
                        <a:lnTo>
                          <a:pt x="105" y="214"/>
                        </a:lnTo>
                        <a:lnTo>
                          <a:pt x="108" y="219"/>
                        </a:lnTo>
                        <a:lnTo>
                          <a:pt x="113" y="224"/>
                        </a:lnTo>
                        <a:lnTo>
                          <a:pt x="119" y="229"/>
                        </a:lnTo>
                        <a:lnTo>
                          <a:pt x="124" y="226"/>
                        </a:lnTo>
                        <a:lnTo>
                          <a:pt x="130" y="224"/>
                        </a:lnTo>
                        <a:lnTo>
                          <a:pt x="135" y="229"/>
                        </a:lnTo>
                        <a:lnTo>
                          <a:pt x="140" y="231"/>
                        </a:lnTo>
                        <a:lnTo>
                          <a:pt x="150" y="234"/>
                        </a:lnTo>
                        <a:lnTo>
                          <a:pt x="163" y="230"/>
                        </a:lnTo>
                        <a:lnTo>
                          <a:pt x="168" y="229"/>
                        </a:lnTo>
                        <a:lnTo>
                          <a:pt x="171" y="224"/>
                        </a:lnTo>
                        <a:lnTo>
                          <a:pt x="173" y="219"/>
                        </a:lnTo>
                        <a:lnTo>
                          <a:pt x="174" y="211"/>
                        </a:lnTo>
                        <a:lnTo>
                          <a:pt x="174" y="203"/>
                        </a:lnTo>
                        <a:lnTo>
                          <a:pt x="171" y="196"/>
                        </a:lnTo>
                        <a:lnTo>
                          <a:pt x="168" y="189"/>
                        </a:lnTo>
                        <a:lnTo>
                          <a:pt x="167" y="182"/>
                        </a:lnTo>
                        <a:lnTo>
                          <a:pt x="167" y="175"/>
                        </a:lnTo>
                        <a:lnTo>
                          <a:pt x="166" y="170"/>
                        </a:lnTo>
                        <a:lnTo>
                          <a:pt x="163" y="167"/>
                        </a:lnTo>
                        <a:lnTo>
                          <a:pt x="157" y="159"/>
                        </a:lnTo>
                        <a:lnTo>
                          <a:pt x="153" y="153"/>
                        </a:lnTo>
                        <a:lnTo>
                          <a:pt x="152" y="145"/>
                        </a:lnTo>
                        <a:lnTo>
                          <a:pt x="153" y="142"/>
                        </a:lnTo>
                        <a:lnTo>
                          <a:pt x="155" y="137"/>
                        </a:lnTo>
                        <a:lnTo>
                          <a:pt x="156" y="122"/>
                        </a:lnTo>
                        <a:lnTo>
                          <a:pt x="158" y="112"/>
                        </a:lnTo>
                        <a:lnTo>
                          <a:pt x="160" y="102"/>
                        </a:lnTo>
                        <a:lnTo>
                          <a:pt x="164" y="97"/>
                        </a:lnTo>
                        <a:lnTo>
                          <a:pt x="170" y="91"/>
                        </a:lnTo>
                        <a:lnTo>
                          <a:pt x="175" y="82"/>
                        </a:lnTo>
                        <a:lnTo>
                          <a:pt x="179" y="70"/>
                        </a:lnTo>
                        <a:lnTo>
                          <a:pt x="185" y="55"/>
                        </a:lnTo>
                        <a:lnTo>
                          <a:pt x="193" y="32"/>
                        </a:lnTo>
                        <a:lnTo>
                          <a:pt x="200" y="7"/>
                        </a:lnTo>
                        <a:lnTo>
                          <a:pt x="202" y="0"/>
                        </a:lnTo>
                        <a:lnTo>
                          <a:pt x="198" y="2"/>
                        </a:lnTo>
                        <a:lnTo>
                          <a:pt x="194" y="2"/>
                        </a:lnTo>
                        <a:lnTo>
                          <a:pt x="190" y="5"/>
                        </a:lnTo>
                        <a:lnTo>
                          <a:pt x="184" y="10"/>
                        </a:lnTo>
                        <a:lnTo>
                          <a:pt x="178" y="16"/>
                        </a:lnTo>
                        <a:lnTo>
                          <a:pt x="172" y="24"/>
                        </a:lnTo>
                        <a:lnTo>
                          <a:pt x="166" y="32"/>
                        </a:lnTo>
                        <a:lnTo>
                          <a:pt x="159" y="44"/>
                        </a:lnTo>
                        <a:lnTo>
                          <a:pt x="153" y="55"/>
                        </a:lnTo>
                        <a:lnTo>
                          <a:pt x="148" y="61"/>
                        </a:lnTo>
                        <a:lnTo>
                          <a:pt x="142" y="68"/>
                        </a:lnTo>
                        <a:lnTo>
                          <a:pt x="135" y="76"/>
                        </a:lnTo>
                        <a:lnTo>
                          <a:pt x="130" y="77"/>
                        </a:lnTo>
                        <a:lnTo>
                          <a:pt x="122" y="81"/>
                        </a:lnTo>
                        <a:lnTo>
                          <a:pt x="112" y="87"/>
                        </a:lnTo>
                        <a:lnTo>
                          <a:pt x="107" y="86"/>
                        </a:lnTo>
                        <a:lnTo>
                          <a:pt x="102" y="85"/>
                        </a:lnTo>
                        <a:lnTo>
                          <a:pt x="97" y="87"/>
                        </a:lnTo>
                        <a:lnTo>
                          <a:pt x="95" y="88"/>
                        </a:lnTo>
                        <a:lnTo>
                          <a:pt x="90" y="92"/>
                        </a:lnTo>
                        <a:lnTo>
                          <a:pt x="86" y="97"/>
                        </a:lnTo>
                        <a:lnTo>
                          <a:pt x="82" y="107"/>
                        </a:lnTo>
                        <a:lnTo>
                          <a:pt x="78" y="109"/>
                        </a:lnTo>
                        <a:lnTo>
                          <a:pt x="71" y="114"/>
                        </a:lnTo>
                        <a:lnTo>
                          <a:pt x="67" y="119"/>
                        </a:lnTo>
                        <a:lnTo>
                          <a:pt x="62" y="122"/>
                        </a:lnTo>
                        <a:lnTo>
                          <a:pt x="58" y="124"/>
                        </a:lnTo>
                        <a:lnTo>
                          <a:pt x="51" y="127"/>
                        </a:lnTo>
                        <a:lnTo>
                          <a:pt x="43" y="131"/>
                        </a:lnTo>
                        <a:lnTo>
                          <a:pt x="35" y="132"/>
                        </a:lnTo>
                        <a:lnTo>
                          <a:pt x="26" y="139"/>
                        </a:lnTo>
                        <a:lnTo>
                          <a:pt x="17" y="147"/>
                        </a:lnTo>
                        <a:lnTo>
                          <a:pt x="12" y="153"/>
                        </a:lnTo>
                        <a:lnTo>
                          <a:pt x="5" y="160"/>
                        </a:lnTo>
                        <a:lnTo>
                          <a:pt x="0" y="169"/>
                        </a:lnTo>
                      </a:path>
                    </a:pathLst>
                  </a:custGeom>
                  <a:solidFill>
                    <a:srgbClr val="DADADA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20" name="Freeform 17"/>
                  <p:cNvSpPr>
                    <a:spLocks/>
                  </p:cNvSpPr>
                  <p:nvPr/>
                </p:nvSpPr>
                <p:spPr bwMode="auto">
                  <a:xfrm>
                    <a:off x="3624" y="1829"/>
                    <a:ext cx="181" cy="295"/>
                  </a:xfrm>
                  <a:custGeom>
                    <a:avLst/>
                    <a:gdLst/>
                    <a:ahLst/>
                    <a:cxnLst>
                      <a:cxn ang="0">
                        <a:pos x="2" y="271"/>
                      </a:cxn>
                      <a:cxn ang="0">
                        <a:pos x="14" y="284"/>
                      </a:cxn>
                      <a:cxn ang="0">
                        <a:pos x="31" y="276"/>
                      </a:cxn>
                      <a:cxn ang="0">
                        <a:pos x="43" y="274"/>
                      </a:cxn>
                      <a:cxn ang="0">
                        <a:pos x="53" y="258"/>
                      </a:cxn>
                      <a:cxn ang="0">
                        <a:pos x="64" y="240"/>
                      </a:cxn>
                      <a:cxn ang="0">
                        <a:pos x="76" y="224"/>
                      </a:cxn>
                      <a:cxn ang="0">
                        <a:pos x="83" y="236"/>
                      </a:cxn>
                      <a:cxn ang="0">
                        <a:pos x="97" y="254"/>
                      </a:cxn>
                      <a:cxn ang="0">
                        <a:pos x="107" y="263"/>
                      </a:cxn>
                      <a:cxn ang="0">
                        <a:pos x="116" y="276"/>
                      </a:cxn>
                      <a:cxn ang="0">
                        <a:pos x="128" y="288"/>
                      </a:cxn>
                      <a:cxn ang="0">
                        <a:pos x="138" y="294"/>
                      </a:cxn>
                      <a:cxn ang="0">
                        <a:pos x="151" y="284"/>
                      </a:cxn>
                      <a:cxn ang="0">
                        <a:pos x="156" y="254"/>
                      </a:cxn>
                      <a:cxn ang="0">
                        <a:pos x="156" y="204"/>
                      </a:cxn>
                      <a:cxn ang="0">
                        <a:pos x="157" y="179"/>
                      </a:cxn>
                      <a:cxn ang="0">
                        <a:pos x="161" y="154"/>
                      </a:cxn>
                      <a:cxn ang="0">
                        <a:pos x="157" y="135"/>
                      </a:cxn>
                      <a:cxn ang="0">
                        <a:pos x="152" y="115"/>
                      </a:cxn>
                      <a:cxn ang="0">
                        <a:pos x="163" y="111"/>
                      </a:cxn>
                      <a:cxn ang="0">
                        <a:pos x="171" y="95"/>
                      </a:cxn>
                      <a:cxn ang="0">
                        <a:pos x="176" y="69"/>
                      </a:cxn>
                      <a:cxn ang="0">
                        <a:pos x="180" y="51"/>
                      </a:cxn>
                      <a:cxn ang="0">
                        <a:pos x="177" y="38"/>
                      </a:cxn>
                      <a:cxn ang="0">
                        <a:pos x="175" y="16"/>
                      </a:cxn>
                      <a:cxn ang="0">
                        <a:pos x="171" y="0"/>
                      </a:cxn>
                      <a:cxn ang="0">
                        <a:pos x="163" y="10"/>
                      </a:cxn>
                      <a:cxn ang="0">
                        <a:pos x="158" y="29"/>
                      </a:cxn>
                      <a:cxn ang="0">
                        <a:pos x="151" y="45"/>
                      </a:cxn>
                      <a:cxn ang="0">
                        <a:pos x="141" y="59"/>
                      </a:cxn>
                      <a:cxn ang="0">
                        <a:pos x="133" y="80"/>
                      </a:cxn>
                      <a:cxn ang="0">
                        <a:pos x="128" y="105"/>
                      </a:cxn>
                      <a:cxn ang="0">
                        <a:pos x="115" y="113"/>
                      </a:cxn>
                      <a:cxn ang="0">
                        <a:pos x="102" y="128"/>
                      </a:cxn>
                      <a:cxn ang="0">
                        <a:pos x="93" y="138"/>
                      </a:cxn>
                      <a:cxn ang="0">
                        <a:pos x="87" y="149"/>
                      </a:cxn>
                      <a:cxn ang="0">
                        <a:pos x="76" y="164"/>
                      </a:cxn>
                      <a:cxn ang="0">
                        <a:pos x="65" y="184"/>
                      </a:cxn>
                      <a:cxn ang="0">
                        <a:pos x="48" y="215"/>
                      </a:cxn>
                      <a:cxn ang="0">
                        <a:pos x="36" y="228"/>
                      </a:cxn>
                      <a:cxn ang="0">
                        <a:pos x="27" y="241"/>
                      </a:cxn>
                      <a:cxn ang="0">
                        <a:pos x="9" y="254"/>
                      </a:cxn>
                    </a:cxnLst>
                    <a:rect l="0" t="0" r="r" b="b"/>
                    <a:pathLst>
                      <a:path w="181" h="295">
                        <a:moveTo>
                          <a:pt x="0" y="264"/>
                        </a:moveTo>
                        <a:lnTo>
                          <a:pt x="2" y="271"/>
                        </a:lnTo>
                        <a:lnTo>
                          <a:pt x="8" y="281"/>
                        </a:lnTo>
                        <a:lnTo>
                          <a:pt x="14" y="284"/>
                        </a:lnTo>
                        <a:lnTo>
                          <a:pt x="25" y="280"/>
                        </a:lnTo>
                        <a:lnTo>
                          <a:pt x="31" y="276"/>
                        </a:lnTo>
                        <a:lnTo>
                          <a:pt x="38" y="271"/>
                        </a:lnTo>
                        <a:lnTo>
                          <a:pt x="43" y="274"/>
                        </a:lnTo>
                        <a:lnTo>
                          <a:pt x="48" y="271"/>
                        </a:lnTo>
                        <a:lnTo>
                          <a:pt x="53" y="258"/>
                        </a:lnTo>
                        <a:lnTo>
                          <a:pt x="59" y="249"/>
                        </a:lnTo>
                        <a:lnTo>
                          <a:pt x="64" y="240"/>
                        </a:lnTo>
                        <a:lnTo>
                          <a:pt x="70" y="230"/>
                        </a:lnTo>
                        <a:lnTo>
                          <a:pt x="76" y="224"/>
                        </a:lnTo>
                        <a:lnTo>
                          <a:pt x="78" y="229"/>
                        </a:lnTo>
                        <a:lnTo>
                          <a:pt x="83" y="236"/>
                        </a:lnTo>
                        <a:lnTo>
                          <a:pt x="89" y="246"/>
                        </a:lnTo>
                        <a:lnTo>
                          <a:pt x="97" y="254"/>
                        </a:lnTo>
                        <a:lnTo>
                          <a:pt x="102" y="256"/>
                        </a:lnTo>
                        <a:lnTo>
                          <a:pt x="107" y="263"/>
                        </a:lnTo>
                        <a:lnTo>
                          <a:pt x="111" y="269"/>
                        </a:lnTo>
                        <a:lnTo>
                          <a:pt x="116" y="276"/>
                        </a:lnTo>
                        <a:lnTo>
                          <a:pt x="124" y="284"/>
                        </a:lnTo>
                        <a:lnTo>
                          <a:pt x="128" y="288"/>
                        </a:lnTo>
                        <a:lnTo>
                          <a:pt x="133" y="291"/>
                        </a:lnTo>
                        <a:lnTo>
                          <a:pt x="138" y="294"/>
                        </a:lnTo>
                        <a:lnTo>
                          <a:pt x="144" y="291"/>
                        </a:lnTo>
                        <a:lnTo>
                          <a:pt x="151" y="284"/>
                        </a:lnTo>
                        <a:lnTo>
                          <a:pt x="153" y="273"/>
                        </a:lnTo>
                        <a:lnTo>
                          <a:pt x="156" y="254"/>
                        </a:lnTo>
                        <a:lnTo>
                          <a:pt x="158" y="226"/>
                        </a:lnTo>
                        <a:lnTo>
                          <a:pt x="156" y="204"/>
                        </a:lnTo>
                        <a:lnTo>
                          <a:pt x="156" y="191"/>
                        </a:lnTo>
                        <a:lnTo>
                          <a:pt x="157" y="179"/>
                        </a:lnTo>
                        <a:lnTo>
                          <a:pt x="160" y="160"/>
                        </a:lnTo>
                        <a:lnTo>
                          <a:pt x="161" y="154"/>
                        </a:lnTo>
                        <a:lnTo>
                          <a:pt x="160" y="148"/>
                        </a:lnTo>
                        <a:lnTo>
                          <a:pt x="157" y="135"/>
                        </a:lnTo>
                        <a:lnTo>
                          <a:pt x="155" y="124"/>
                        </a:lnTo>
                        <a:lnTo>
                          <a:pt x="152" y="115"/>
                        </a:lnTo>
                        <a:lnTo>
                          <a:pt x="156" y="115"/>
                        </a:lnTo>
                        <a:lnTo>
                          <a:pt x="163" y="111"/>
                        </a:lnTo>
                        <a:lnTo>
                          <a:pt x="167" y="105"/>
                        </a:lnTo>
                        <a:lnTo>
                          <a:pt x="171" y="95"/>
                        </a:lnTo>
                        <a:lnTo>
                          <a:pt x="173" y="83"/>
                        </a:lnTo>
                        <a:lnTo>
                          <a:pt x="176" y="69"/>
                        </a:lnTo>
                        <a:lnTo>
                          <a:pt x="178" y="63"/>
                        </a:lnTo>
                        <a:lnTo>
                          <a:pt x="180" y="51"/>
                        </a:lnTo>
                        <a:lnTo>
                          <a:pt x="179" y="44"/>
                        </a:lnTo>
                        <a:lnTo>
                          <a:pt x="177" y="38"/>
                        </a:lnTo>
                        <a:lnTo>
                          <a:pt x="175" y="29"/>
                        </a:lnTo>
                        <a:lnTo>
                          <a:pt x="175" y="16"/>
                        </a:lnTo>
                        <a:lnTo>
                          <a:pt x="174" y="5"/>
                        </a:lnTo>
                        <a:lnTo>
                          <a:pt x="171" y="0"/>
                        </a:lnTo>
                        <a:lnTo>
                          <a:pt x="165" y="1"/>
                        </a:lnTo>
                        <a:lnTo>
                          <a:pt x="163" y="10"/>
                        </a:lnTo>
                        <a:lnTo>
                          <a:pt x="160" y="21"/>
                        </a:lnTo>
                        <a:lnTo>
                          <a:pt x="158" y="29"/>
                        </a:lnTo>
                        <a:lnTo>
                          <a:pt x="153" y="36"/>
                        </a:lnTo>
                        <a:lnTo>
                          <a:pt x="151" y="45"/>
                        </a:lnTo>
                        <a:lnTo>
                          <a:pt x="145" y="51"/>
                        </a:lnTo>
                        <a:lnTo>
                          <a:pt x="141" y="59"/>
                        </a:lnTo>
                        <a:lnTo>
                          <a:pt x="137" y="69"/>
                        </a:lnTo>
                        <a:lnTo>
                          <a:pt x="133" y="80"/>
                        </a:lnTo>
                        <a:lnTo>
                          <a:pt x="130" y="94"/>
                        </a:lnTo>
                        <a:lnTo>
                          <a:pt x="128" y="105"/>
                        </a:lnTo>
                        <a:lnTo>
                          <a:pt x="122" y="108"/>
                        </a:lnTo>
                        <a:lnTo>
                          <a:pt x="115" y="113"/>
                        </a:lnTo>
                        <a:lnTo>
                          <a:pt x="109" y="119"/>
                        </a:lnTo>
                        <a:lnTo>
                          <a:pt x="102" y="128"/>
                        </a:lnTo>
                        <a:lnTo>
                          <a:pt x="98" y="131"/>
                        </a:lnTo>
                        <a:lnTo>
                          <a:pt x="93" y="138"/>
                        </a:lnTo>
                        <a:lnTo>
                          <a:pt x="91" y="143"/>
                        </a:lnTo>
                        <a:lnTo>
                          <a:pt x="87" y="149"/>
                        </a:lnTo>
                        <a:lnTo>
                          <a:pt x="81" y="156"/>
                        </a:lnTo>
                        <a:lnTo>
                          <a:pt x="76" y="164"/>
                        </a:lnTo>
                        <a:lnTo>
                          <a:pt x="70" y="174"/>
                        </a:lnTo>
                        <a:lnTo>
                          <a:pt x="65" y="184"/>
                        </a:lnTo>
                        <a:lnTo>
                          <a:pt x="57" y="199"/>
                        </a:lnTo>
                        <a:lnTo>
                          <a:pt x="48" y="215"/>
                        </a:lnTo>
                        <a:lnTo>
                          <a:pt x="43" y="220"/>
                        </a:lnTo>
                        <a:lnTo>
                          <a:pt x="36" y="228"/>
                        </a:lnTo>
                        <a:lnTo>
                          <a:pt x="31" y="234"/>
                        </a:lnTo>
                        <a:lnTo>
                          <a:pt x="27" y="241"/>
                        </a:lnTo>
                        <a:lnTo>
                          <a:pt x="18" y="249"/>
                        </a:lnTo>
                        <a:lnTo>
                          <a:pt x="9" y="254"/>
                        </a:lnTo>
                        <a:lnTo>
                          <a:pt x="0" y="264"/>
                        </a:lnTo>
                      </a:path>
                    </a:pathLst>
                  </a:custGeom>
                  <a:solidFill>
                    <a:srgbClr val="DADADA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2752" y="1473"/>
                <a:ext cx="2046" cy="1302"/>
                <a:chOff x="2752" y="1473"/>
                <a:chExt cx="2046" cy="1302"/>
              </a:xfrm>
            </p:grpSpPr>
            <p:sp>
              <p:nvSpPr>
                <p:cNvPr id="13" name="Freeform 19"/>
                <p:cNvSpPr>
                  <a:spLocks/>
                </p:cNvSpPr>
                <p:nvPr/>
              </p:nvSpPr>
              <p:spPr bwMode="auto">
                <a:xfrm>
                  <a:off x="2752" y="1473"/>
                  <a:ext cx="2046" cy="1302"/>
                </a:xfrm>
                <a:custGeom>
                  <a:avLst/>
                  <a:gdLst/>
                  <a:ahLst/>
                  <a:cxnLst>
                    <a:cxn ang="0">
                      <a:pos x="2045" y="329"/>
                    </a:cxn>
                    <a:cxn ang="0">
                      <a:pos x="2017" y="314"/>
                    </a:cxn>
                    <a:cxn ang="0">
                      <a:pos x="1989" y="349"/>
                    </a:cxn>
                    <a:cxn ang="0">
                      <a:pos x="1957" y="354"/>
                    </a:cxn>
                    <a:cxn ang="0">
                      <a:pos x="1932" y="354"/>
                    </a:cxn>
                    <a:cxn ang="0">
                      <a:pos x="1896" y="336"/>
                    </a:cxn>
                    <a:cxn ang="0">
                      <a:pos x="1874" y="337"/>
                    </a:cxn>
                    <a:cxn ang="0">
                      <a:pos x="1853" y="380"/>
                    </a:cxn>
                    <a:cxn ang="0">
                      <a:pos x="1811" y="388"/>
                    </a:cxn>
                    <a:cxn ang="0">
                      <a:pos x="1767" y="341"/>
                    </a:cxn>
                    <a:cxn ang="0">
                      <a:pos x="1730" y="295"/>
                    </a:cxn>
                    <a:cxn ang="0">
                      <a:pos x="1708" y="264"/>
                    </a:cxn>
                    <a:cxn ang="0">
                      <a:pos x="1687" y="245"/>
                    </a:cxn>
                    <a:cxn ang="0">
                      <a:pos x="1630" y="194"/>
                    </a:cxn>
                    <a:cxn ang="0">
                      <a:pos x="1590" y="140"/>
                    </a:cxn>
                    <a:cxn ang="0">
                      <a:pos x="1540" y="79"/>
                    </a:cxn>
                    <a:cxn ang="0">
                      <a:pos x="1510" y="23"/>
                    </a:cxn>
                    <a:cxn ang="0">
                      <a:pos x="1476" y="6"/>
                    </a:cxn>
                    <a:cxn ang="0">
                      <a:pos x="1438" y="49"/>
                    </a:cxn>
                    <a:cxn ang="0">
                      <a:pos x="1391" y="89"/>
                    </a:cxn>
                    <a:cxn ang="0">
                      <a:pos x="1355" y="115"/>
                    </a:cxn>
                    <a:cxn ang="0">
                      <a:pos x="1318" y="133"/>
                    </a:cxn>
                    <a:cxn ang="0">
                      <a:pos x="1261" y="184"/>
                    </a:cxn>
                    <a:cxn ang="0">
                      <a:pos x="1202" y="183"/>
                    </a:cxn>
                    <a:cxn ang="0">
                      <a:pos x="1160" y="146"/>
                    </a:cxn>
                    <a:cxn ang="0">
                      <a:pos x="1114" y="135"/>
                    </a:cxn>
                    <a:cxn ang="0">
                      <a:pos x="1055" y="152"/>
                    </a:cxn>
                    <a:cxn ang="0">
                      <a:pos x="1033" y="175"/>
                    </a:cxn>
                    <a:cxn ang="0">
                      <a:pos x="1009" y="231"/>
                    </a:cxn>
                    <a:cxn ang="0">
                      <a:pos x="970" y="295"/>
                    </a:cxn>
                    <a:cxn ang="0">
                      <a:pos x="908" y="393"/>
                    </a:cxn>
                    <a:cxn ang="0">
                      <a:pos x="861" y="437"/>
                    </a:cxn>
                    <a:cxn ang="0">
                      <a:pos x="820" y="471"/>
                    </a:cxn>
                    <a:cxn ang="0">
                      <a:pos x="756" y="486"/>
                    </a:cxn>
                    <a:cxn ang="0">
                      <a:pos x="728" y="507"/>
                    </a:cxn>
                    <a:cxn ang="0">
                      <a:pos x="676" y="530"/>
                    </a:cxn>
                    <a:cxn ang="0">
                      <a:pos x="633" y="560"/>
                    </a:cxn>
                    <a:cxn ang="0">
                      <a:pos x="600" y="554"/>
                    </a:cxn>
                    <a:cxn ang="0">
                      <a:pos x="572" y="508"/>
                    </a:cxn>
                    <a:cxn ang="0">
                      <a:pos x="545" y="499"/>
                    </a:cxn>
                    <a:cxn ang="0">
                      <a:pos x="500" y="514"/>
                    </a:cxn>
                    <a:cxn ang="0">
                      <a:pos x="477" y="558"/>
                    </a:cxn>
                    <a:cxn ang="0">
                      <a:pos x="426" y="576"/>
                    </a:cxn>
                    <a:cxn ang="0">
                      <a:pos x="340" y="605"/>
                    </a:cxn>
                    <a:cxn ang="0">
                      <a:pos x="298" y="619"/>
                    </a:cxn>
                    <a:cxn ang="0">
                      <a:pos x="257" y="645"/>
                    </a:cxn>
                    <a:cxn ang="0">
                      <a:pos x="229" y="675"/>
                    </a:cxn>
                    <a:cxn ang="0">
                      <a:pos x="193" y="678"/>
                    </a:cxn>
                    <a:cxn ang="0">
                      <a:pos x="131" y="721"/>
                    </a:cxn>
                    <a:cxn ang="0">
                      <a:pos x="64" y="762"/>
                    </a:cxn>
                    <a:cxn ang="0">
                      <a:pos x="14" y="795"/>
                    </a:cxn>
                  </a:cxnLst>
                  <a:rect l="0" t="0" r="r" b="b"/>
                  <a:pathLst>
                    <a:path w="2046" h="1104">
                      <a:moveTo>
                        <a:pt x="0" y="792"/>
                      </a:moveTo>
                      <a:lnTo>
                        <a:pt x="0" y="1103"/>
                      </a:lnTo>
                      <a:lnTo>
                        <a:pt x="2045" y="1103"/>
                      </a:lnTo>
                      <a:lnTo>
                        <a:pt x="2045" y="329"/>
                      </a:lnTo>
                      <a:lnTo>
                        <a:pt x="2039" y="322"/>
                      </a:lnTo>
                      <a:lnTo>
                        <a:pt x="2030" y="315"/>
                      </a:lnTo>
                      <a:lnTo>
                        <a:pt x="2023" y="313"/>
                      </a:lnTo>
                      <a:lnTo>
                        <a:pt x="2017" y="314"/>
                      </a:lnTo>
                      <a:lnTo>
                        <a:pt x="2009" y="318"/>
                      </a:lnTo>
                      <a:lnTo>
                        <a:pt x="1999" y="329"/>
                      </a:lnTo>
                      <a:lnTo>
                        <a:pt x="1994" y="337"/>
                      </a:lnTo>
                      <a:lnTo>
                        <a:pt x="1989" y="349"/>
                      </a:lnTo>
                      <a:lnTo>
                        <a:pt x="1982" y="354"/>
                      </a:lnTo>
                      <a:lnTo>
                        <a:pt x="1975" y="357"/>
                      </a:lnTo>
                      <a:lnTo>
                        <a:pt x="1965" y="355"/>
                      </a:lnTo>
                      <a:lnTo>
                        <a:pt x="1957" y="354"/>
                      </a:lnTo>
                      <a:lnTo>
                        <a:pt x="1954" y="360"/>
                      </a:lnTo>
                      <a:lnTo>
                        <a:pt x="1947" y="369"/>
                      </a:lnTo>
                      <a:lnTo>
                        <a:pt x="1940" y="357"/>
                      </a:lnTo>
                      <a:lnTo>
                        <a:pt x="1932" y="354"/>
                      </a:lnTo>
                      <a:lnTo>
                        <a:pt x="1922" y="345"/>
                      </a:lnTo>
                      <a:lnTo>
                        <a:pt x="1912" y="337"/>
                      </a:lnTo>
                      <a:lnTo>
                        <a:pt x="1904" y="341"/>
                      </a:lnTo>
                      <a:lnTo>
                        <a:pt x="1896" y="336"/>
                      </a:lnTo>
                      <a:lnTo>
                        <a:pt x="1890" y="337"/>
                      </a:lnTo>
                      <a:lnTo>
                        <a:pt x="1883" y="332"/>
                      </a:lnTo>
                      <a:lnTo>
                        <a:pt x="1876" y="329"/>
                      </a:lnTo>
                      <a:lnTo>
                        <a:pt x="1874" y="337"/>
                      </a:lnTo>
                      <a:lnTo>
                        <a:pt x="1869" y="345"/>
                      </a:lnTo>
                      <a:lnTo>
                        <a:pt x="1864" y="359"/>
                      </a:lnTo>
                      <a:lnTo>
                        <a:pt x="1859" y="377"/>
                      </a:lnTo>
                      <a:lnTo>
                        <a:pt x="1853" y="380"/>
                      </a:lnTo>
                      <a:lnTo>
                        <a:pt x="1848" y="384"/>
                      </a:lnTo>
                      <a:lnTo>
                        <a:pt x="1836" y="387"/>
                      </a:lnTo>
                      <a:lnTo>
                        <a:pt x="1824" y="392"/>
                      </a:lnTo>
                      <a:lnTo>
                        <a:pt x="1811" y="388"/>
                      </a:lnTo>
                      <a:lnTo>
                        <a:pt x="1799" y="384"/>
                      </a:lnTo>
                      <a:lnTo>
                        <a:pt x="1788" y="369"/>
                      </a:lnTo>
                      <a:lnTo>
                        <a:pt x="1775" y="357"/>
                      </a:lnTo>
                      <a:lnTo>
                        <a:pt x="1767" y="341"/>
                      </a:lnTo>
                      <a:lnTo>
                        <a:pt x="1753" y="329"/>
                      </a:lnTo>
                      <a:lnTo>
                        <a:pt x="1743" y="322"/>
                      </a:lnTo>
                      <a:lnTo>
                        <a:pt x="1737" y="305"/>
                      </a:lnTo>
                      <a:lnTo>
                        <a:pt x="1730" y="295"/>
                      </a:lnTo>
                      <a:lnTo>
                        <a:pt x="1725" y="291"/>
                      </a:lnTo>
                      <a:lnTo>
                        <a:pt x="1720" y="278"/>
                      </a:lnTo>
                      <a:lnTo>
                        <a:pt x="1715" y="271"/>
                      </a:lnTo>
                      <a:lnTo>
                        <a:pt x="1708" y="264"/>
                      </a:lnTo>
                      <a:lnTo>
                        <a:pt x="1703" y="255"/>
                      </a:lnTo>
                      <a:lnTo>
                        <a:pt x="1700" y="254"/>
                      </a:lnTo>
                      <a:lnTo>
                        <a:pt x="1693" y="250"/>
                      </a:lnTo>
                      <a:lnTo>
                        <a:pt x="1687" y="245"/>
                      </a:lnTo>
                      <a:lnTo>
                        <a:pt x="1675" y="239"/>
                      </a:lnTo>
                      <a:lnTo>
                        <a:pt x="1659" y="225"/>
                      </a:lnTo>
                      <a:lnTo>
                        <a:pt x="1644" y="206"/>
                      </a:lnTo>
                      <a:lnTo>
                        <a:pt x="1630" y="194"/>
                      </a:lnTo>
                      <a:lnTo>
                        <a:pt x="1617" y="181"/>
                      </a:lnTo>
                      <a:lnTo>
                        <a:pt x="1604" y="165"/>
                      </a:lnTo>
                      <a:lnTo>
                        <a:pt x="1595" y="153"/>
                      </a:lnTo>
                      <a:lnTo>
                        <a:pt x="1590" y="140"/>
                      </a:lnTo>
                      <a:lnTo>
                        <a:pt x="1579" y="120"/>
                      </a:lnTo>
                      <a:lnTo>
                        <a:pt x="1567" y="106"/>
                      </a:lnTo>
                      <a:lnTo>
                        <a:pt x="1549" y="92"/>
                      </a:lnTo>
                      <a:lnTo>
                        <a:pt x="1540" y="79"/>
                      </a:lnTo>
                      <a:lnTo>
                        <a:pt x="1533" y="57"/>
                      </a:lnTo>
                      <a:lnTo>
                        <a:pt x="1525" y="43"/>
                      </a:lnTo>
                      <a:lnTo>
                        <a:pt x="1518" y="37"/>
                      </a:lnTo>
                      <a:lnTo>
                        <a:pt x="1510" y="23"/>
                      </a:lnTo>
                      <a:lnTo>
                        <a:pt x="1500" y="13"/>
                      </a:lnTo>
                      <a:lnTo>
                        <a:pt x="1491" y="4"/>
                      </a:lnTo>
                      <a:lnTo>
                        <a:pt x="1484" y="0"/>
                      </a:lnTo>
                      <a:lnTo>
                        <a:pt x="1476" y="6"/>
                      </a:lnTo>
                      <a:lnTo>
                        <a:pt x="1465" y="11"/>
                      </a:lnTo>
                      <a:lnTo>
                        <a:pt x="1455" y="22"/>
                      </a:lnTo>
                      <a:lnTo>
                        <a:pt x="1444" y="37"/>
                      </a:lnTo>
                      <a:lnTo>
                        <a:pt x="1438" y="49"/>
                      </a:lnTo>
                      <a:lnTo>
                        <a:pt x="1429" y="64"/>
                      </a:lnTo>
                      <a:lnTo>
                        <a:pt x="1416" y="77"/>
                      </a:lnTo>
                      <a:lnTo>
                        <a:pt x="1405" y="82"/>
                      </a:lnTo>
                      <a:lnTo>
                        <a:pt x="1391" y="89"/>
                      </a:lnTo>
                      <a:lnTo>
                        <a:pt x="1382" y="87"/>
                      </a:lnTo>
                      <a:lnTo>
                        <a:pt x="1372" y="93"/>
                      </a:lnTo>
                      <a:lnTo>
                        <a:pt x="1363" y="107"/>
                      </a:lnTo>
                      <a:lnTo>
                        <a:pt x="1355" y="115"/>
                      </a:lnTo>
                      <a:lnTo>
                        <a:pt x="1348" y="121"/>
                      </a:lnTo>
                      <a:lnTo>
                        <a:pt x="1339" y="128"/>
                      </a:lnTo>
                      <a:lnTo>
                        <a:pt x="1328" y="130"/>
                      </a:lnTo>
                      <a:lnTo>
                        <a:pt x="1318" y="133"/>
                      </a:lnTo>
                      <a:lnTo>
                        <a:pt x="1308" y="139"/>
                      </a:lnTo>
                      <a:lnTo>
                        <a:pt x="1300" y="146"/>
                      </a:lnTo>
                      <a:lnTo>
                        <a:pt x="1276" y="175"/>
                      </a:lnTo>
                      <a:lnTo>
                        <a:pt x="1261" y="184"/>
                      </a:lnTo>
                      <a:lnTo>
                        <a:pt x="1248" y="190"/>
                      </a:lnTo>
                      <a:lnTo>
                        <a:pt x="1233" y="194"/>
                      </a:lnTo>
                      <a:lnTo>
                        <a:pt x="1219" y="191"/>
                      </a:lnTo>
                      <a:lnTo>
                        <a:pt x="1202" y="183"/>
                      </a:lnTo>
                      <a:lnTo>
                        <a:pt x="1193" y="167"/>
                      </a:lnTo>
                      <a:lnTo>
                        <a:pt x="1185" y="160"/>
                      </a:lnTo>
                      <a:lnTo>
                        <a:pt x="1174" y="151"/>
                      </a:lnTo>
                      <a:lnTo>
                        <a:pt x="1160" y="146"/>
                      </a:lnTo>
                      <a:lnTo>
                        <a:pt x="1147" y="148"/>
                      </a:lnTo>
                      <a:lnTo>
                        <a:pt x="1139" y="146"/>
                      </a:lnTo>
                      <a:lnTo>
                        <a:pt x="1121" y="140"/>
                      </a:lnTo>
                      <a:lnTo>
                        <a:pt x="1114" y="135"/>
                      </a:lnTo>
                      <a:lnTo>
                        <a:pt x="1106" y="134"/>
                      </a:lnTo>
                      <a:lnTo>
                        <a:pt x="1085" y="142"/>
                      </a:lnTo>
                      <a:lnTo>
                        <a:pt x="1068" y="148"/>
                      </a:lnTo>
                      <a:lnTo>
                        <a:pt x="1055" y="152"/>
                      </a:lnTo>
                      <a:lnTo>
                        <a:pt x="1045" y="149"/>
                      </a:lnTo>
                      <a:lnTo>
                        <a:pt x="1040" y="154"/>
                      </a:lnTo>
                      <a:lnTo>
                        <a:pt x="1036" y="163"/>
                      </a:lnTo>
                      <a:lnTo>
                        <a:pt x="1033" y="175"/>
                      </a:lnTo>
                      <a:lnTo>
                        <a:pt x="1029" y="190"/>
                      </a:lnTo>
                      <a:lnTo>
                        <a:pt x="1023" y="206"/>
                      </a:lnTo>
                      <a:lnTo>
                        <a:pt x="1015" y="218"/>
                      </a:lnTo>
                      <a:lnTo>
                        <a:pt x="1009" y="231"/>
                      </a:lnTo>
                      <a:lnTo>
                        <a:pt x="1005" y="246"/>
                      </a:lnTo>
                      <a:lnTo>
                        <a:pt x="998" y="268"/>
                      </a:lnTo>
                      <a:lnTo>
                        <a:pt x="985" y="278"/>
                      </a:lnTo>
                      <a:lnTo>
                        <a:pt x="970" y="295"/>
                      </a:lnTo>
                      <a:lnTo>
                        <a:pt x="959" y="311"/>
                      </a:lnTo>
                      <a:lnTo>
                        <a:pt x="942" y="337"/>
                      </a:lnTo>
                      <a:lnTo>
                        <a:pt x="921" y="377"/>
                      </a:lnTo>
                      <a:lnTo>
                        <a:pt x="908" y="393"/>
                      </a:lnTo>
                      <a:lnTo>
                        <a:pt x="901" y="401"/>
                      </a:lnTo>
                      <a:lnTo>
                        <a:pt x="891" y="410"/>
                      </a:lnTo>
                      <a:lnTo>
                        <a:pt x="880" y="417"/>
                      </a:lnTo>
                      <a:lnTo>
                        <a:pt x="861" y="437"/>
                      </a:lnTo>
                      <a:lnTo>
                        <a:pt x="852" y="443"/>
                      </a:lnTo>
                      <a:lnTo>
                        <a:pt x="842" y="453"/>
                      </a:lnTo>
                      <a:lnTo>
                        <a:pt x="833" y="467"/>
                      </a:lnTo>
                      <a:lnTo>
                        <a:pt x="820" y="471"/>
                      </a:lnTo>
                      <a:lnTo>
                        <a:pt x="805" y="475"/>
                      </a:lnTo>
                      <a:lnTo>
                        <a:pt x="784" y="484"/>
                      </a:lnTo>
                      <a:lnTo>
                        <a:pt x="766" y="491"/>
                      </a:lnTo>
                      <a:lnTo>
                        <a:pt x="756" y="486"/>
                      </a:lnTo>
                      <a:lnTo>
                        <a:pt x="748" y="488"/>
                      </a:lnTo>
                      <a:lnTo>
                        <a:pt x="742" y="491"/>
                      </a:lnTo>
                      <a:lnTo>
                        <a:pt x="736" y="497"/>
                      </a:lnTo>
                      <a:lnTo>
                        <a:pt x="728" y="507"/>
                      </a:lnTo>
                      <a:lnTo>
                        <a:pt x="714" y="516"/>
                      </a:lnTo>
                      <a:lnTo>
                        <a:pt x="701" y="522"/>
                      </a:lnTo>
                      <a:lnTo>
                        <a:pt x="689" y="526"/>
                      </a:lnTo>
                      <a:lnTo>
                        <a:pt x="676" y="530"/>
                      </a:lnTo>
                      <a:lnTo>
                        <a:pt x="670" y="532"/>
                      </a:lnTo>
                      <a:lnTo>
                        <a:pt x="662" y="541"/>
                      </a:lnTo>
                      <a:lnTo>
                        <a:pt x="655" y="553"/>
                      </a:lnTo>
                      <a:lnTo>
                        <a:pt x="633" y="560"/>
                      </a:lnTo>
                      <a:lnTo>
                        <a:pt x="625" y="557"/>
                      </a:lnTo>
                      <a:lnTo>
                        <a:pt x="619" y="560"/>
                      </a:lnTo>
                      <a:lnTo>
                        <a:pt x="608" y="557"/>
                      </a:lnTo>
                      <a:lnTo>
                        <a:pt x="600" y="554"/>
                      </a:lnTo>
                      <a:lnTo>
                        <a:pt x="592" y="546"/>
                      </a:lnTo>
                      <a:lnTo>
                        <a:pt x="584" y="537"/>
                      </a:lnTo>
                      <a:lnTo>
                        <a:pt x="578" y="517"/>
                      </a:lnTo>
                      <a:lnTo>
                        <a:pt x="572" y="508"/>
                      </a:lnTo>
                      <a:lnTo>
                        <a:pt x="567" y="502"/>
                      </a:lnTo>
                      <a:lnTo>
                        <a:pt x="563" y="499"/>
                      </a:lnTo>
                      <a:lnTo>
                        <a:pt x="553" y="502"/>
                      </a:lnTo>
                      <a:lnTo>
                        <a:pt x="545" y="499"/>
                      </a:lnTo>
                      <a:lnTo>
                        <a:pt x="537" y="500"/>
                      </a:lnTo>
                      <a:lnTo>
                        <a:pt x="528" y="504"/>
                      </a:lnTo>
                      <a:lnTo>
                        <a:pt x="513" y="507"/>
                      </a:lnTo>
                      <a:lnTo>
                        <a:pt x="500" y="514"/>
                      </a:lnTo>
                      <a:lnTo>
                        <a:pt x="493" y="520"/>
                      </a:lnTo>
                      <a:lnTo>
                        <a:pt x="488" y="531"/>
                      </a:lnTo>
                      <a:lnTo>
                        <a:pt x="482" y="545"/>
                      </a:lnTo>
                      <a:lnTo>
                        <a:pt x="477" y="558"/>
                      </a:lnTo>
                      <a:lnTo>
                        <a:pt x="465" y="559"/>
                      </a:lnTo>
                      <a:lnTo>
                        <a:pt x="453" y="562"/>
                      </a:lnTo>
                      <a:lnTo>
                        <a:pt x="441" y="567"/>
                      </a:lnTo>
                      <a:lnTo>
                        <a:pt x="426" y="576"/>
                      </a:lnTo>
                      <a:lnTo>
                        <a:pt x="387" y="583"/>
                      </a:lnTo>
                      <a:lnTo>
                        <a:pt x="375" y="586"/>
                      </a:lnTo>
                      <a:lnTo>
                        <a:pt x="355" y="594"/>
                      </a:lnTo>
                      <a:lnTo>
                        <a:pt x="340" y="605"/>
                      </a:lnTo>
                      <a:lnTo>
                        <a:pt x="331" y="614"/>
                      </a:lnTo>
                      <a:lnTo>
                        <a:pt x="315" y="617"/>
                      </a:lnTo>
                      <a:lnTo>
                        <a:pt x="304" y="624"/>
                      </a:lnTo>
                      <a:lnTo>
                        <a:pt x="298" y="619"/>
                      </a:lnTo>
                      <a:lnTo>
                        <a:pt x="292" y="623"/>
                      </a:lnTo>
                      <a:lnTo>
                        <a:pt x="278" y="631"/>
                      </a:lnTo>
                      <a:lnTo>
                        <a:pt x="268" y="634"/>
                      </a:lnTo>
                      <a:lnTo>
                        <a:pt x="257" y="645"/>
                      </a:lnTo>
                      <a:lnTo>
                        <a:pt x="247" y="649"/>
                      </a:lnTo>
                      <a:lnTo>
                        <a:pt x="240" y="654"/>
                      </a:lnTo>
                      <a:lnTo>
                        <a:pt x="234" y="663"/>
                      </a:lnTo>
                      <a:lnTo>
                        <a:pt x="229" y="675"/>
                      </a:lnTo>
                      <a:lnTo>
                        <a:pt x="219" y="680"/>
                      </a:lnTo>
                      <a:lnTo>
                        <a:pt x="207" y="684"/>
                      </a:lnTo>
                      <a:lnTo>
                        <a:pt x="199" y="679"/>
                      </a:lnTo>
                      <a:lnTo>
                        <a:pt x="193" y="678"/>
                      </a:lnTo>
                      <a:lnTo>
                        <a:pt x="186" y="682"/>
                      </a:lnTo>
                      <a:lnTo>
                        <a:pt x="172" y="691"/>
                      </a:lnTo>
                      <a:lnTo>
                        <a:pt x="154" y="705"/>
                      </a:lnTo>
                      <a:lnTo>
                        <a:pt x="131" y="721"/>
                      </a:lnTo>
                      <a:lnTo>
                        <a:pt x="113" y="735"/>
                      </a:lnTo>
                      <a:lnTo>
                        <a:pt x="96" y="744"/>
                      </a:lnTo>
                      <a:lnTo>
                        <a:pt x="77" y="751"/>
                      </a:lnTo>
                      <a:lnTo>
                        <a:pt x="64" y="762"/>
                      </a:lnTo>
                      <a:lnTo>
                        <a:pt x="52" y="771"/>
                      </a:lnTo>
                      <a:lnTo>
                        <a:pt x="39" y="788"/>
                      </a:lnTo>
                      <a:lnTo>
                        <a:pt x="26" y="793"/>
                      </a:lnTo>
                      <a:lnTo>
                        <a:pt x="14" y="795"/>
                      </a:lnTo>
                      <a:lnTo>
                        <a:pt x="0" y="792"/>
                      </a:ln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9" name="Group 20"/>
                <p:cNvGrpSpPr>
                  <a:grpSpLocks/>
                </p:cNvGrpSpPr>
                <p:nvPr/>
              </p:nvGrpSpPr>
              <p:grpSpPr bwMode="auto">
                <a:xfrm>
                  <a:off x="3624" y="1672"/>
                  <a:ext cx="612" cy="456"/>
                  <a:chOff x="3624" y="1672"/>
                  <a:chExt cx="612" cy="456"/>
                </a:xfrm>
              </p:grpSpPr>
              <p:sp>
                <p:nvSpPr>
                  <p:cNvPr id="15" name="Freeform 21"/>
                  <p:cNvSpPr>
                    <a:spLocks/>
                  </p:cNvSpPr>
                  <p:nvPr/>
                </p:nvSpPr>
                <p:spPr bwMode="auto">
                  <a:xfrm>
                    <a:off x="4033" y="1672"/>
                    <a:ext cx="203" cy="243"/>
                  </a:xfrm>
                  <a:custGeom>
                    <a:avLst/>
                    <a:gdLst/>
                    <a:ahLst/>
                    <a:cxnLst>
                      <a:cxn ang="0">
                        <a:pos x="5" y="179"/>
                      </a:cxn>
                      <a:cxn ang="0">
                        <a:pos x="16" y="191"/>
                      </a:cxn>
                      <a:cxn ang="0">
                        <a:pos x="21" y="209"/>
                      </a:cxn>
                      <a:cxn ang="0">
                        <a:pos x="30" y="218"/>
                      </a:cxn>
                      <a:cxn ang="0">
                        <a:pos x="39" y="234"/>
                      </a:cxn>
                      <a:cxn ang="0">
                        <a:pos x="46" y="242"/>
                      </a:cxn>
                      <a:cxn ang="0">
                        <a:pos x="60" y="234"/>
                      </a:cxn>
                      <a:cxn ang="0">
                        <a:pos x="75" y="226"/>
                      </a:cxn>
                      <a:cxn ang="0">
                        <a:pos x="86" y="226"/>
                      </a:cxn>
                      <a:cxn ang="0">
                        <a:pos x="95" y="223"/>
                      </a:cxn>
                      <a:cxn ang="0">
                        <a:pos x="102" y="214"/>
                      </a:cxn>
                      <a:cxn ang="0">
                        <a:pos x="108" y="221"/>
                      </a:cxn>
                      <a:cxn ang="0">
                        <a:pos x="119" y="231"/>
                      </a:cxn>
                      <a:cxn ang="0">
                        <a:pos x="130" y="226"/>
                      </a:cxn>
                      <a:cxn ang="0">
                        <a:pos x="140" y="233"/>
                      </a:cxn>
                      <a:cxn ang="0">
                        <a:pos x="163" y="232"/>
                      </a:cxn>
                      <a:cxn ang="0">
                        <a:pos x="171" y="226"/>
                      </a:cxn>
                      <a:cxn ang="0">
                        <a:pos x="174" y="213"/>
                      </a:cxn>
                      <a:cxn ang="0">
                        <a:pos x="171" y="198"/>
                      </a:cxn>
                      <a:cxn ang="0">
                        <a:pos x="167" y="183"/>
                      </a:cxn>
                      <a:cxn ang="0">
                        <a:pos x="166" y="172"/>
                      </a:cxn>
                      <a:cxn ang="0">
                        <a:pos x="157" y="159"/>
                      </a:cxn>
                      <a:cxn ang="0">
                        <a:pos x="152" y="147"/>
                      </a:cxn>
                      <a:cxn ang="0">
                        <a:pos x="155" y="138"/>
                      </a:cxn>
                      <a:cxn ang="0">
                        <a:pos x="158" y="113"/>
                      </a:cxn>
                      <a:cxn ang="0">
                        <a:pos x="164" y="98"/>
                      </a:cxn>
                      <a:cxn ang="0">
                        <a:pos x="175" y="83"/>
                      </a:cxn>
                      <a:cxn ang="0">
                        <a:pos x="185" y="55"/>
                      </a:cxn>
                      <a:cxn ang="0">
                        <a:pos x="200" y="8"/>
                      </a:cxn>
                      <a:cxn ang="0">
                        <a:pos x="198" y="3"/>
                      </a:cxn>
                      <a:cxn ang="0">
                        <a:pos x="190" y="5"/>
                      </a:cxn>
                      <a:cxn ang="0">
                        <a:pos x="178" y="16"/>
                      </a:cxn>
                      <a:cxn ang="0">
                        <a:pos x="166" y="33"/>
                      </a:cxn>
                      <a:cxn ang="0">
                        <a:pos x="153" y="55"/>
                      </a:cxn>
                      <a:cxn ang="0">
                        <a:pos x="142" y="69"/>
                      </a:cxn>
                      <a:cxn ang="0">
                        <a:pos x="130" y="78"/>
                      </a:cxn>
                      <a:cxn ang="0">
                        <a:pos x="112" y="88"/>
                      </a:cxn>
                      <a:cxn ang="0">
                        <a:pos x="102" y="85"/>
                      </a:cxn>
                      <a:cxn ang="0">
                        <a:pos x="95" y="89"/>
                      </a:cxn>
                      <a:cxn ang="0">
                        <a:pos x="86" y="98"/>
                      </a:cxn>
                      <a:cxn ang="0">
                        <a:pos x="78" y="110"/>
                      </a:cxn>
                      <a:cxn ang="0">
                        <a:pos x="67" y="120"/>
                      </a:cxn>
                      <a:cxn ang="0">
                        <a:pos x="58" y="125"/>
                      </a:cxn>
                      <a:cxn ang="0">
                        <a:pos x="43" y="132"/>
                      </a:cxn>
                      <a:cxn ang="0">
                        <a:pos x="26" y="140"/>
                      </a:cxn>
                      <a:cxn ang="0">
                        <a:pos x="12" y="154"/>
                      </a:cxn>
                      <a:cxn ang="0">
                        <a:pos x="0" y="171"/>
                      </a:cxn>
                    </a:cxnLst>
                    <a:rect l="0" t="0" r="r" b="b"/>
                    <a:pathLst>
                      <a:path w="203" h="243">
                        <a:moveTo>
                          <a:pt x="0" y="171"/>
                        </a:moveTo>
                        <a:lnTo>
                          <a:pt x="5" y="179"/>
                        </a:lnTo>
                        <a:lnTo>
                          <a:pt x="10" y="184"/>
                        </a:lnTo>
                        <a:lnTo>
                          <a:pt x="16" y="191"/>
                        </a:lnTo>
                        <a:lnTo>
                          <a:pt x="17" y="199"/>
                        </a:lnTo>
                        <a:lnTo>
                          <a:pt x="21" y="209"/>
                        </a:lnTo>
                        <a:lnTo>
                          <a:pt x="25" y="214"/>
                        </a:lnTo>
                        <a:lnTo>
                          <a:pt x="30" y="218"/>
                        </a:lnTo>
                        <a:lnTo>
                          <a:pt x="36" y="224"/>
                        </a:lnTo>
                        <a:lnTo>
                          <a:pt x="39" y="234"/>
                        </a:lnTo>
                        <a:lnTo>
                          <a:pt x="42" y="241"/>
                        </a:lnTo>
                        <a:lnTo>
                          <a:pt x="46" y="242"/>
                        </a:lnTo>
                        <a:lnTo>
                          <a:pt x="53" y="238"/>
                        </a:lnTo>
                        <a:lnTo>
                          <a:pt x="60" y="234"/>
                        </a:lnTo>
                        <a:lnTo>
                          <a:pt x="67" y="231"/>
                        </a:lnTo>
                        <a:lnTo>
                          <a:pt x="75" y="226"/>
                        </a:lnTo>
                        <a:lnTo>
                          <a:pt x="82" y="222"/>
                        </a:lnTo>
                        <a:lnTo>
                          <a:pt x="86" y="226"/>
                        </a:lnTo>
                        <a:lnTo>
                          <a:pt x="91" y="226"/>
                        </a:lnTo>
                        <a:lnTo>
                          <a:pt x="95" y="223"/>
                        </a:lnTo>
                        <a:lnTo>
                          <a:pt x="98" y="218"/>
                        </a:lnTo>
                        <a:lnTo>
                          <a:pt x="102" y="214"/>
                        </a:lnTo>
                        <a:lnTo>
                          <a:pt x="105" y="216"/>
                        </a:lnTo>
                        <a:lnTo>
                          <a:pt x="108" y="221"/>
                        </a:lnTo>
                        <a:lnTo>
                          <a:pt x="113" y="226"/>
                        </a:lnTo>
                        <a:lnTo>
                          <a:pt x="119" y="231"/>
                        </a:lnTo>
                        <a:lnTo>
                          <a:pt x="124" y="228"/>
                        </a:lnTo>
                        <a:lnTo>
                          <a:pt x="130" y="226"/>
                        </a:lnTo>
                        <a:lnTo>
                          <a:pt x="135" y="231"/>
                        </a:lnTo>
                        <a:lnTo>
                          <a:pt x="140" y="233"/>
                        </a:lnTo>
                        <a:lnTo>
                          <a:pt x="150" y="236"/>
                        </a:lnTo>
                        <a:lnTo>
                          <a:pt x="163" y="232"/>
                        </a:lnTo>
                        <a:lnTo>
                          <a:pt x="168" y="231"/>
                        </a:lnTo>
                        <a:lnTo>
                          <a:pt x="171" y="226"/>
                        </a:lnTo>
                        <a:lnTo>
                          <a:pt x="173" y="221"/>
                        </a:lnTo>
                        <a:lnTo>
                          <a:pt x="174" y="213"/>
                        </a:lnTo>
                        <a:lnTo>
                          <a:pt x="174" y="204"/>
                        </a:lnTo>
                        <a:lnTo>
                          <a:pt x="171" y="198"/>
                        </a:lnTo>
                        <a:lnTo>
                          <a:pt x="168" y="191"/>
                        </a:lnTo>
                        <a:lnTo>
                          <a:pt x="167" y="183"/>
                        </a:lnTo>
                        <a:lnTo>
                          <a:pt x="167" y="177"/>
                        </a:lnTo>
                        <a:lnTo>
                          <a:pt x="166" y="172"/>
                        </a:lnTo>
                        <a:lnTo>
                          <a:pt x="163" y="168"/>
                        </a:lnTo>
                        <a:lnTo>
                          <a:pt x="157" y="159"/>
                        </a:lnTo>
                        <a:lnTo>
                          <a:pt x="153" y="154"/>
                        </a:lnTo>
                        <a:lnTo>
                          <a:pt x="152" y="147"/>
                        </a:lnTo>
                        <a:lnTo>
                          <a:pt x="153" y="143"/>
                        </a:lnTo>
                        <a:lnTo>
                          <a:pt x="155" y="138"/>
                        </a:lnTo>
                        <a:lnTo>
                          <a:pt x="156" y="123"/>
                        </a:lnTo>
                        <a:lnTo>
                          <a:pt x="158" y="113"/>
                        </a:lnTo>
                        <a:lnTo>
                          <a:pt x="160" y="103"/>
                        </a:lnTo>
                        <a:lnTo>
                          <a:pt x="164" y="98"/>
                        </a:lnTo>
                        <a:lnTo>
                          <a:pt x="170" y="92"/>
                        </a:lnTo>
                        <a:lnTo>
                          <a:pt x="175" y="83"/>
                        </a:lnTo>
                        <a:lnTo>
                          <a:pt x="179" y="70"/>
                        </a:lnTo>
                        <a:lnTo>
                          <a:pt x="185" y="55"/>
                        </a:lnTo>
                        <a:lnTo>
                          <a:pt x="193" y="33"/>
                        </a:lnTo>
                        <a:lnTo>
                          <a:pt x="200" y="8"/>
                        </a:lnTo>
                        <a:lnTo>
                          <a:pt x="202" y="0"/>
                        </a:lnTo>
                        <a:lnTo>
                          <a:pt x="198" y="3"/>
                        </a:lnTo>
                        <a:lnTo>
                          <a:pt x="194" y="3"/>
                        </a:lnTo>
                        <a:lnTo>
                          <a:pt x="190" y="5"/>
                        </a:lnTo>
                        <a:lnTo>
                          <a:pt x="184" y="10"/>
                        </a:lnTo>
                        <a:lnTo>
                          <a:pt x="178" y="16"/>
                        </a:lnTo>
                        <a:lnTo>
                          <a:pt x="172" y="24"/>
                        </a:lnTo>
                        <a:lnTo>
                          <a:pt x="166" y="33"/>
                        </a:lnTo>
                        <a:lnTo>
                          <a:pt x="159" y="44"/>
                        </a:lnTo>
                        <a:lnTo>
                          <a:pt x="153" y="55"/>
                        </a:lnTo>
                        <a:lnTo>
                          <a:pt x="148" y="61"/>
                        </a:lnTo>
                        <a:lnTo>
                          <a:pt x="142" y="69"/>
                        </a:lnTo>
                        <a:lnTo>
                          <a:pt x="135" y="76"/>
                        </a:lnTo>
                        <a:lnTo>
                          <a:pt x="130" y="78"/>
                        </a:lnTo>
                        <a:lnTo>
                          <a:pt x="122" y="82"/>
                        </a:lnTo>
                        <a:lnTo>
                          <a:pt x="112" y="88"/>
                        </a:lnTo>
                        <a:lnTo>
                          <a:pt x="107" y="87"/>
                        </a:lnTo>
                        <a:lnTo>
                          <a:pt x="102" y="85"/>
                        </a:lnTo>
                        <a:lnTo>
                          <a:pt x="97" y="88"/>
                        </a:lnTo>
                        <a:lnTo>
                          <a:pt x="95" y="89"/>
                        </a:lnTo>
                        <a:lnTo>
                          <a:pt x="90" y="93"/>
                        </a:lnTo>
                        <a:lnTo>
                          <a:pt x="86" y="98"/>
                        </a:lnTo>
                        <a:lnTo>
                          <a:pt x="82" y="108"/>
                        </a:lnTo>
                        <a:lnTo>
                          <a:pt x="78" y="110"/>
                        </a:lnTo>
                        <a:lnTo>
                          <a:pt x="71" y="115"/>
                        </a:lnTo>
                        <a:lnTo>
                          <a:pt x="67" y="120"/>
                        </a:lnTo>
                        <a:lnTo>
                          <a:pt x="62" y="123"/>
                        </a:lnTo>
                        <a:lnTo>
                          <a:pt x="58" y="125"/>
                        </a:lnTo>
                        <a:lnTo>
                          <a:pt x="51" y="128"/>
                        </a:lnTo>
                        <a:lnTo>
                          <a:pt x="43" y="132"/>
                        </a:lnTo>
                        <a:lnTo>
                          <a:pt x="35" y="133"/>
                        </a:lnTo>
                        <a:lnTo>
                          <a:pt x="26" y="140"/>
                        </a:lnTo>
                        <a:lnTo>
                          <a:pt x="17" y="148"/>
                        </a:lnTo>
                        <a:lnTo>
                          <a:pt x="12" y="154"/>
                        </a:lnTo>
                        <a:lnTo>
                          <a:pt x="5" y="160"/>
                        </a:lnTo>
                        <a:lnTo>
                          <a:pt x="0" y="171"/>
                        </a:lnTo>
                      </a:path>
                    </a:pathLst>
                  </a:custGeom>
                  <a:solidFill>
                    <a:srgbClr val="DADADA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6" name="Freeform 22"/>
                  <p:cNvSpPr>
                    <a:spLocks/>
                  </p:cNvSpPr>
                  <p:nvPr/>
                </p:nvSpPr>
                <p:spPr bwMode="auto">
                  <a:xfrm>
                    <a:off x="3624" y="1834"/>
                    <a:ext cx="181" cy="294"/>
                  </a:xfrm>
                  <a:custGeom>
                    <a:avLst/>
                    <a:gdLst/>
                    <a:ahLst/>
                    <a:cxnLst>
                      <a:cxn ang="0">
                        <a:pos x="2" y="271"/>
                      </a:cxn>
                      <a:cxn ang="0">
                        <a:pos x="14" y="283"/>
                      </a:cxn>
                      <a:cxn ang="0">
                        <a:pos x="31" y="276"/>
                      </a:cxn>
                      <a:cxn ang="0">
                        <a:pos x="43" y="273"/>
                      </a:cxn>
                      <a:cxn ang="0">
                        <a:pos x="53" y="257"/>
                      </a:cxn>
                      <a:cxn ang="0">
                        <a:pos x="64" y="239"/>
                      </a:cxn>
                      <a:cxn ang="0">
                        <a:pos x="76" y="223"/>
                      </a:cxn>
                      <a:cxn ang="0">
                        <a:pos x="83" y="236"/>
                      </a:cxn>
                      <a:cxn ang="0">
                        <a:pos x="97" y="253"/>
                      </a:cxn>
                      <a:cxn ang="0">
                        <a:pos x="107" y="262"/>
                      </a:cxn>
                      <a:cxn ang="0">
                        <a:pos x="116" y="276"/>
                      </a:cxn>
                      <a:cxn ang="0">
                        <a:pos x="128" y="287"/>
                      </a:cxn>
                      <a:cxn ang="0">
                        <a:pos x="138" y="293"/>
                      </a:cxn>
                      <a:cxn ang="0">
                        <a:pos x="151" y="283"/>
                      </a:cxn>
                      <a:cxn ang="0">
                        <a:pos x="156" y="253"/>
                      </a:cxn>
                      <a:cxn ang="0">
                        <a:pos x="156" y="203"/>
                      </a:cxn>
                      <a:cxn ang="0">
                        <a:pos x="157" y="178"/>
                      </a:cxn>
                      <a:cxn ang="0">
                        <a:pos x="161" y="153"/>
                      </a:cxn>
                      <a:cxn ang="0">
                        <a:pos x="157" y="135"/>
                      </a:cxn>
                      <a:cxn ang="0">
                        <a:pos x="152" y="115"/>
                      </a:cxn>
                      <a:cxn ang="0">
                        <a:pos x="163" y="111"/>
                      </a:cxn>
                      <a:cxn ang="0">
                        <a:pos x="171" y="95"/>
                      </a:cxn>
                      <a:cxn ang="0">
                        <a:pos x="176" y="69"/>
                      </a:cxn>
                      <a:cxn ang="0">
                        <a:pos x="180" y="51"/>
                      </a:cxn>
                      <a:cxn ang="0">
                        <a:pos x="177" y="37"/>
                      </a:cxn>
                      <a:cxn ang="0">
                        <a:pos x="175" y="16"/>
                      </a:cxn>
                      <a:cxn ang="0">
                        <a:pos x="171" y="0"/>
                      </a:cxn>
                      <a:cxn ang="0">
                        <a:pos x="163" y="10"/>
                      </a:cxn>
                      <a:cxn ang="0">
                        <a:pos x="158" y="29"/>
                      </a:cxn>
                      <a:cxn ang="0">
                        <a:pos x="151" y="45"/>
                      </a:cxn>
                      <a:cxn ang="0">
                        <a:pos x="141" y="59"/>
                      </a:cxn>
                      <a:cxn ang="0">
                        <a:pos x="133" y="80"/>
                      </a:cxn>
                      <a:cxn ang="0">
                        <a:pos x="128" y="105"/>
                      </a:cxn>
                      <a:cxn ang="0">
                        <a:pos x="115" y="112"/>
                      </a:cxn>
                      <a:cxn ang="0">
                        <a:pos x="102" y="127"/>
                      </a:cxn>
                      <a:cxn ang="0">
                        <a:pos x="93" y="137"/>
                      </a:cxn>
                      <a:cxn ang="0">
                        <a:pos x="87" y="148"/>
                      </a:cxn>
                      <a:cxn ang="0">
                        <a:pos x="76" y="163"/>
                      </a:cxn>
                      <a:cxn ang="0">
                        <a:pos x="65" y="183"/>
                      </a:cxn>
                      <a:cxn ang="0">
                        <a:pos x="48" y="214"/>
                      </a:cxn>
                      <a:cxn ang="0">
                        <a:pos x="36" y="227"/>
                      </a:cxn>
                      <a:cxn ang="0">
                        <a:pos x="27" y="241"/>
                      </a:cxn>
                      <a:cxn ang="0">
                        <a:pos x="9" y="253"/>
                      </a:cxn>
                    </a:cxnLst>
                    <a:rect l="0" t="0" r="r" b="b"/>
                    <a:pathLst>
                      <a:path w="181" h="294">
                        <a:moveTo>
                          <a:pt x="0" y="263"/>
                        </a:moveTo>
                        <a:lnTo>
                          <a:pt x="2" y="271"/>
                        </a:lnTo>
                        <a:lnTo>
                          <a:pt x="8" y="281"/>
                        </a:lnTo>
                        <a:lnTo>
                          <a:pt x="14" y="283"/>
                        </a:lnTo>
                        <a:lnTo>
                          <a:pt x="25" y="279"/>
                        </a:lnTo>
                        <a:lnTo>
                          <a:pt x="31" y="276"/>
                        </a:lnTo>
                        <a:lnTo>
                          <a:pt x="38" y="271"/>
                        </a:lnTo>
                        <a:lnTo>
                          <a:pt x="43" y="273"/>
                        </a:lnTo>
                        <a:lnTo>
                          <a:pt x="48" y="271"/>
                        </a:lnTo>
                        <a:lnTo>
                          <a:pt x="53" y="257"/>
                        </a:lnTo>
                        <a:lnTo>
                          <a:pt x="59" y="248"/>
                        </a:lnTo>
                        <a:lnTo>
                          <a:pt x="64" y="239"/>
                        </a:lnTo>
                        <a:lnTo>
                          <a:pt x="70" y="229"/>
                        </a:lnTo>
                        <a:lnTo>
                          <a:pt x="76" y="223"/>
                        </a:lnTo>
                        <a:lnTo>
                          <a:pt x="78" y="228"/>
                        </a:lnTo>
                        <a:lnTo>
                          <a:pt x="83" y="236"/>
                        </a:lnTo>
                        <a:lnTo>
                          <a:pt x="89" y="246"/>
                        </a:lnTo>
                        <a:lnTo>
                          <a:pt x="97" y="253"/>
                        </a:lnTo>
                        <a:lnTo>
                          <a:pt x="102" y="256"/>
                        </a:lnTo>
                        <a:lnTo>
                          <a:pt x="107" y="262"/>
                        </a:lnTo>
                        <a:lnTo>
                          <a:pt x="111" y="268"/>
                        </a:lnTo>
                        <a:lnTo>
                          <a:pt x="116" y="276"/>
                        </a:lnTo>
                        <a:lnTo>
                          <a:pt x="124" y="283"/>
                        </a:lnTo>
                        <a:lnTo>
                          <a:pt x="128" y="287"/>
                        </a:lnTo>
                        <a:lnTo>
                          <a:pt x="133" y="291"/>
                        </a:lnTo>
                        <a:lnTo>
                          <a:pt x="138" y="293"/>
                        </a:lnTo>
                        <a:lnTo>
                          <a:pt x="144" y="291"/>
                        </a:lnTo>
                        <a:lnTo>
                          <a:pt x="151" y="283"/>
                        </a:lnTo>
                        <a:lnTo>
                          <a:pt x="153" y="272"/>
                        </a:lnTo>
                        <a:lnTo>
                          <a:pt x="156" y="253"/>
                        </a:lnTo>
                        <a:lnTo>
                          <a:pt x="158" y="226"/>
                        </a:lnTo>
                        <a:lnTo>
                          <a:pt x="156" y="203"/>
                        </a:lnTo>
                        <a:lnTo>
                          <a:pt x="156" y="191"/>
                        </a:lnTo>
                        <a:lnTo>
                          <a:pt x="157" y="178"/>
                        </a:lnTo>
                        <a:lnTo>
                          <a:pt x="160" y="160"/>
                        </a:lnTo>
                        <a:lnTo>
                          <a:pt x="161" y="153"/>
                        </a:lnTo>
                        <a:lnTo>
                          <a:pt x="160" y="147"/>
                        </a:lnTo>
                        <a:lnTo>
                          <a:pt x="157" y="135"/>
                        </a:lnTo>
                        <a:lnTo>
                          <a:pt x="155" y="123"/>
                        </a:lnTo>
                        <a:lnTo>
                          <a:pt x="152" y="115"/>
                        </a:lnTo>
                        <a:lnTo>
                          <a:pt x="156" y="115"/>
                        </a:lnTo>
                        <a:lnTo>
                          <a:pt x="163" y="111"/>
                        </a:lnTo>
                        <a:lnTo>
                          <a:pt x="167" y="105"/>
                        </a:lnTo>
                        <a:lnTo>
                          <a:pt x="171" y="95"/>
                        </a:lnTo>
                        <a:lnTo>
                          <a:pt x="173" y="82"/>
                        </a:lnTo>
                        <a:lnTo>
                          <a:pt x="176" y="69"/>
                        </a:lnTo>
                        <a:lnTo>
                          <a:pt x="178" y="62"/>
                        </a:lnTo>
                        <a:lnTo>
                          <a:pt x="180" y="51"/>
                        </a:lnTo>
                        <a:lnTo>
                          <a:pt x="179" y="44"/>
                        </a:lnTo>
                        <a:lnTo>
                          <a:pt x="177" y="37"/>
                        </a:lnTo>
                        <a:lnTo>
                          <a:pt x="175" y="29"/>
                        </a:lnTo>
                        <a:lnTo>
                          <a:pt x="175" y="16"/>
                        </a:lnTo>
                        <a:lnTo>
                          <a:pt x="174" y="5"/>
                        </a:lnTo>
                        <a:lnTo>
                          <a:pt x="171" y="0"/>
                        </a:lnTo>
                        <a:lnTo>
                          <a:pt x="165" y="1"/>
                        </a:lnTo>
                        <a:lnTo>
                          <a:pt x="163" y="10"/>
                        </a:lnTo>
                        <a:lnTo>
                          <a:pt x="160" y="21"/>
                        </a:lnTo>
                        <a:lnTo>
                          <a:pt x="158" y="29"/>
                        </a:lnTo>
                        <a:lnTo>
                          <a:pt x="153" y="36"/>
                        </a:lnTo>
                        <a:lnTo>
                          <a:pt x="151" y="45"/>
                        </a:lnTo>
                        <a:lnTo>
                          <a:pt x="145" y="51"/>
                        </a:lnTo>
                        <a:lnTo>
                          <a:pt x="141" y="59"/>
                        </a:lnTo>
                        <a:lnTo>
                          <a:pt x="137" y="69"/>
                        </a:lnTo>
                        <a:lnTo>
                          <a:pt x="133" y="80"/>
                        </a:lnTo>
                        <a:lnTo>
                          <a:pt x="130" y="94"/>
                        </a:lnTo>
                        <a:lnTo>
                          <a:pt x="128" y="105"/>
                        </a:lnTo>
                        <a:lnTo>
                          <a:pt x="122" y="107"/>
                        </a:lnTo>
                        <a:lnTo>
                          <a:pt x="115" y="112"/>
                        </a:lnTo>
                        <a:lnTo>
                          <a:pt x="109" y="118"/>
                        </a:lnTo>
                        <a:lnTo>
                          <a:pt x="102" y="127"/>
                        </a:lnTo>
                        <a:lnTo>
                          <a:pt x="98" y="131"/>
                        </a:lnTo>
                        <a:lnTo>
                          <a:pt x="93" y="137"/>
                        </a:lnTo>
                        <a:lnTo>
                          <a:pt x="91" y="142"/>
                        </a:lnTo>
                        <a:lnTo>
                          <a:pt x="87" y="148"/>
                        </a:lnTo>
                        <a:lnTo>
                          <a:pt x="81" y="156"/>
                        </a:lnTo>
                        <a:lnTo>
                          <a:pt x="76" y="163"/>
                        </a:lnTo>
                        <a:lnTo>
                          <a:pt x="70" y="173"/>
                        </a:lnTo>
                        <a:lnTo>
                          <a:pt x="65" y="183"/>
                        </a:lnTo>
                        <a:lnTo>
                          <a:pt x="57" y="198"/>
                        </a:lnTo>
                        <a:lnTo>
                          <a:pt x="48" y="214"/>
                        </a:lnTo>
                        <a:lnTo>
                          <a:pt x="43" y="219"/>
                        </a:lnTo>
                        <a:lnTo>
                          <a:pt x="36" y="227"/>
                        </a:lnTo>
                        <a:lnTo>
                          <a:pt x="31" y="232"/>
                        </a:lnTo>
                        <a:lnTo>
                          <a:pt x="27" y="241"/>
                        </a:lnTo>
                        <a:lnTo>
                          <a:pt x="18" y="248"/>
                        </a:lnTo>
                        <a:lnTo>
                          <a:pt x="9" y="253"/>
                        </a:lnTo>
                        <a:lnTo>
                          <a:pt x="0" y="263"/>
                        </a:lnTo>
                      </a:path>
                    </a:pathLst>
                  </a:custGeom>
                  <a:solidFill>
                    <a:srgbClr val="DADADA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</p:grpSp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4499992" y="1864023"/>
              <a:ext cx="4090309" cy="2462428"/>
              <a:chOff x="3428" y="1627"/>
              <a:chExt cx="2429" cy="1340"/>
            </a:xfrm>
            <a:solidFill>
              <a:schemeClr val="accent4">
                <a:lumMod val="60000"/>
                <a:lumOff val="40000"/>
              </a:schemeClr>
            </a:solidFill>
          </p:grpSpPr>
          <p:grpSp>
            <p:nvGrpSpPr>
              <p:cNvPr id="11" name="Group 24"/>
              <p:cNvGrpSpPr>
                <a:grpSpLocks/>
              </p:cNvGrpSpPr>
              <p:nvPr/>
            </p:nvGrpSpPr>
            <p:grpSpPr bwMode="auto">
              <a:xfrm>
                <a:off x="3428" y="1627"/>
                <a:ext cx="2429" cy="1333"/>
                <a:chOff x="3428" y="1627"/>
                <a:chExt cx="2429" cy="1333"/>
              </a:xfrm>
              <a:grpFill/>
            </p:grpSpPr>
            <p:sp>
              <p:nvSpPr>
                <p:cNvPr id="28" name="Freeform 25"/>
                <p:cNvSpPr>
                  <a:spLocks/>
                </p:cNvSpPr>
                <p:nvPr/>
              </p:nvSpPr>
              <p:spPr bwMode="auto">
                <a:xfrm>
                  <a:off x="3428" y="1627"/>
                  <a:ext cx="2429" cy="1333"/>
                </a:xfrm>
                <a:custGeom>
                  <a:avLst/>
                  <a:gdLst/>
                  <a:ahLst/>
                  <a:cxnLst>
                    <a:cxn ang="0">
                      <a:pos x="2428" y="398"/>
                    </a:cxn>
                    <a:cxn ang="0">
                      <a:pos x="2395" y="380"/>
                    </a:cxn>
                    <a:cxn ang="0">
                      <a:pos x="2361" y="421"/>
                    </a:cxn>
                    <a:cxn ang="0">
                      <a:pos x="2324" y="428"/>
                    </a:cxn>
                    <a:cxn ang="0">
                      <a:pos x="2294" y="428"/>
                    </a:cxn>
                    <a:cxn ang="0">
                      <a:pos x="2251" y="406"/>
                    </a:cxn>
                    <a:cxn ang="0">
                      <a:pos x="2226" y="407"/>
                    </a:cxn>
                    <a:cxn ang="0">
                      <a:pos x="2200" y="460"/>
                    </a:cxn>
                    <a:cxn ang="0">
                      <a:pos x="2150" y="469"/>
                    </a:cxn>
                    <a:cxn ang="0">
                      <a:pos x="2098" y="412"/>
                    </a:cxn>
                    <a:cxn ang="0">
                      <a:pos x="2054" y="357"/>
                    </a:cxn>
                    <a:cxn ang="0">
                      <a:pos x="2028" y="319"/>
                    </a:cxn>
                    <a:cxn ang="0">
                      <a:pos x="2003" y="296"/>
                    </a:cxn>
                    <a:cxn ang="0">
                      <a:pos x="1935" y="235"/>
                    </a:cxn>
                    <a:cxn ang="0">
                      <a:pos x="1888" y="170"/>
                    </a:cxn>
                    <a:cxn ang="0">
                      <a:pos x="1829" y="96"/>
                    </a:cxn>
                    <a:cxn ang="0">
                      <a:pos x="1793" y="28"/>
                    </a:cxn>
                    <a:cxn ang="0">
                      <a:pos x="1752" y="8"/>
                    </a:cxn>
                    <a:cxn ang="0">
                      <a:pos x="1707" y="59"/>
                    </a:cxn>
                    <a:cxn ang="0">
                      <a:pos x="1652" y="108"/>
                    </a:cxn>
                    <a:cxn ang="0">
                      <a:pos x="1609" y="139"/>
                    </a:cxn>
                    <a:cxn ang="0">
                      <a:pos x="1565" y="161"/>
                    </a:cxn>
                    <a:cxn ang="0">
                      <a:pos x="1497" y="222"/>
                    </a:cxn>
                    <a:cxn ang="0">
                      <a:pos x="1427" y="221"/>
                    </a:cxn>
                    <a:cxn ang="0">
                      <a:pos x="1377" y="176"/>
                    </a:cxn>
                    <a:cxn ang="0">
                      <a:pos x="1323" y="164"/>
                    </a:cxn>
                    <a:cxn ang="0">
                      <a:pos x="1253" y="184"/>
                    </a:cxn>
                    <a:cxn ang="0">
                      <a:pos x="1227" y="211"/>
                    </a:cxn>
                    <a:cxn ang="0">
                      <a:pos x="1198" y="279"/>
                    </a:cxn>
                    <a:cxn ang="0">
                      <a:pos x="1152" y="357"/>
                    </a:cxn>
                    <a:cxn ang="0">
                      <a:pos x="1078" y="475"/>
                    </a:cxn>
                    <a:cxn ang="0">
                      <a:pos x="1022" y="528"/>
                    </a:cxn>
                    <a:cxn ang="0">
                      <a:pos x="974" y="570"/>
                    </a:cxn>
                    <a:cxn ang="0">
                      <a:pos x="897" y="588"/>
                    </a:cxn>
                    <a:cxn ang="0">
                      <a:pos x="864" y="613"/>
                    </a:cxn>
                    <a:cxn ang="0">
                      <a:pos x="802" y="641"/>
                    </a:cxn>
                    <a:cxn ang="0">
                      <a:pos x="751" y="678"/>
                    </a:cxn>
                    <a:cxn ang="0">
                      <a:pos x="712" y="670"/>
                    </a:cxn>
                    <a:cxn ang="0">
                      <a:pos x="680" y="614"/>
                    </a:cxn>
                    <a:cxn ang="0">
                      <a:pos x="647" y="603"/>
                    </a:cxn>
                    <a:cxn ang="0">
                      <a:pos x="593" y="622"/>
                    </a:cxn>
                    <a:cxn ang="0">
                      <a:pos x="566" y="674"/>
                    </a:cxn>
                    <a:cxn ang="0">
                      <a:pos x="506" y="696"/>
                    </a:cxn>
                    <a:cxn ang="0">
                      <a:pos x="404" y="732"/>
                    </a:cxn>
                    <a:cxn ang="0">
                      <a:pos x="353" y="749"/>
                    </a:cxn>
                    <a:cxn ang="0">
                      <a:pos x="305" y="779"/>
                    </a:cxn>
                    <a:cxn ang="0">
                      <a:pos x="272" y="816"/>
                    </a:cxn>
                    <a:cxn ang="0">
                      <a:pos x="230" y="820"/>
                    </a:cxn>
                    <a:cxn ang="0">
                      <a:pos x="156" y="872"/>
                    </a:cxn>
                    <a:cxn ang="0">
                      <a:pos x="77" y="921"/>
                    </a:cxn>
                    <a:cxn ang="0">
                      <a:pos x="17" y="962"/>
                    </a:cxn>
                  </a:cxnLst>
                  <a:rect l="0" t="0" r="r" b="b"/>
                  <a:pathLst>
                    <a:path w="2429" h="1333">
                      <a:moveTo>
                        <a:pt x="0" y="957"/>
                      </a:moveTo>
                      <a:lnTo>
                        <a:pt x="0" y="1332"/>
                      </a:lnTo>
                      <a:lnTo>
                        <a:pt x="2428" y="1332"/>
                      </a:lnTo>
                      <a:lnTo>
                        <a:pt x="2428" y="398"/>
                      </a:lnTo>
                      <a:lnTo>
                        <a:pt x="2420" y="389"/>
                      </a:lnTo>
                      <a:lnTo>
                        <a:pt x="2411" y="381"/>
                      </a:lnTo>
                      <a:lnTo>
                        <a:pt x="2402" y="378"/>
                      </a:lnTo>
                      <a:lnTo>
                        <a:pt x="2395" y="380"/>
                      </a:lnTo>
                      <a:lnTo>
                        <a:pt x="2385" y="384"/>
                      </a:lnTo>
                      <a:lnTo>
                        <a:pt x="2374" y="398"/>
                      </a:lnTo>
                      <a:lnTo>
                        <a:pt x="2367" y="407"/>
                      </a:lnTo>
                      <a:lnTo>
                        <a:pt x="2361" y="421"/>
                      </a:lnTo>
                      <a:lnTo>
                        <a:pt x="2353" y="428"/>
                      </a:lnTo>
                      <a:lnTo>
                        <a:pt x="2345" y="432"/>
                      </a:lnTo>
                      <a:lnTo>
                        <a:pt x="2333" y="429"/>
                      </a:lnTo>
                      <a:lnTo>
                        <a:pt x="2324" y="428"/>
                      </a:lnTo>
                      <a:lnTo>
                        <a:pt x="2320" y="435"/>
                      </a:lnTo>
                      <a:lnTo>
                        <a:pt x="2311" y="446"/>
                      </a:lnTo>
                      <a:lnTo>
                        <a:pt x="2303" y="432"/>
                      </a:lnTo>
                      <a:lnTo>
                        <a:pt x="2294" y="428"/>
                      </a:lnTo>
                      <a:lnTo>
                        <a:pt x="2282" y="417"/>
                      </a:lnTo>
                      <a:lnTo>
                        <a:pt x="2270" y="407"/>
                      </a:lnTo>
                      <a:lnTo>
                        <a:pt x="2261" y="412"/>
                      </a:lnTo>
                      <a:lnTo>
                        <a:pt x="2251" y="406"/>
                      </a:lnTo>
                      <a:lnTo>
                        <a:pt x="2244" y="407"/>
                      </a:lnTo>
                      <a:lnTo>
                        <a:pt x="2235" y="401"/>
                      </a:lnTo>
                      <a:lnTo>
                        <a:pt x="2227" y="398"/>
                      </a:lnTo>
                      <a:lnTo>
                        <a:pt x="2226" y="407"/>
                      </a:lnTo>
                      <a:lnTo>
                        <a:pt x="2219" y="417"/>
                      </a:lnTo>
                      <a:lnTo>
                        <a:pt x="2213" y="434"/>
                      </a:lnTo>
                      <a:lnTo>
                        <a:pt x="2207" y="455"/>
                      </a:lnTo>
                      <a:lnTo>
                        <a:pt x="2200" y="460"/>
                      </a:lnTo>
                      <a:lnTo>
                        <a:pt x="2194" y="465"/>
                      </a:lnTo>
                      <a:lnTo>
                        <a:pt x="2180" y="468"/>
                      </a:lnTo>
                      <a:lnTo>
                        <a:pt x="2166" y="474"/>
                      </a:lnTo>
                      <a:lnTo>
                        <a:pt x="2150" y="469"/>
                      </a:lnTo>
                      <a:lnTo>
                        <a:pt x="2136" y="465"/>
                      </a:lnTo>
                      <a:lnTo>
                        <a:pt x="2123" y="446"/>
                      </a:lnTo>
                      <a:lnTo>
                        <a:pt x="2108" y="432"/>
                      </a:lnTo>
                      <a:lnTo>
                        <a:pt x="2098" y="412"/>
                      </a:lnTo>
                      <a:lnTo>
                        <a:pt x="2082" y="398"/>
                      </a:lnTo>
                      <a:lnTo>
                        <a:pt x="2069" y="389"/>
                      </a:lnTo>
                      <a:lnTo>
                        <a:pt x="2062" y="369"/>
                      </a:lnTo>
                      <a:lnTo>
                        <a:pt x="2054" y="357"/>
                      </a:lnTo>
                      <a:lnTo>
                        <a:pt x="2048" y="352"/>
                      </a:lnTo>
                      <a:lnTo>
                        <a:pt x="2042" y="336"/>
                      </a:lnTo>
                      <a:lnTo>
                        <a:pt x="2036" y="327"/>
                      </a:lnTo>
                      <a:lnTo>
                        <a:pt x="2028" y="319"/>
                      </a:lnTo>
                      <a:lnTo>
                        <a:pt x="2022" y="309"/>
                      </a:lnTo>
                      <a:lnTo>
                        <a:pt x="2018" y="307"/>
                      </a:lnTo>
                      <a:lnTo>
                        <a:pt x="2011" y="303"/>
                      </a:lnTo>
                      <a:lnTo>
                        <a:pt x="2003" y="296"/>
                      </a:lnTo>
                      <a:lnTo>
                        <a:pt x="1988" y="289"/>
                      </a:lnTo>
                      <a:lnTo>
                        <a:pt x="1970" y="272"/>
                      </a:lnTo>
                      <a:lnTo>
                        <a:pt x="1952" y="248"/>
                      </a:lnTo>
                      <a:lnTo>
                        <a:pt x="1935" y="235"/>
                      </a:lnTo>
                      <a:lnTo>
                        <a:pt x="1920" y="219"/>
                      </a:lnTo>
                      <a:lnTo>
                        <a:pt x="1904" y="199"/>
                      </a:lnTo>
                      <a:lnTo>
                        <a:pt x="1894" y="185"/>
                      </a:lnTo>
                      <a:lnTo>
                        <a:pt x="1888" y="170"/>
                      </a:lnTo>
                      <a:lnTo>
                        <a:pt x="1875" y="145"/>
                      </a:lnTo>
                      <a:lnTo>
                        <a:pt x="1860" y="128"/>
                      </a:lnTo>
                      <a:lnTo>
                        <a:pt x="1839" y="111"/>
                      </a:lnTo>
                      <a:lnTo>
                        <a:pt x="1829" y="96"/>
                      </a:lnTo>
                      <a:lnTo>
                        <a:pt x="1821" y="69"/>
                      </a:lnTo>
                      <a:lnTo>
                        <a:pt x="1811" y="52"/>
                      </a:lnTo>
                      <a:lnTo>
                        <a:pt x="1803" y="45"/>
                      </a:lnTo>
                      <a:lnTo>
                        <a:pt x="1793" y="28"/>
                      </a:lnTo>
                      <a:lnTo>
                        <a:pt x="1781" y="15"/>
                      </a:lnTo>
                      <a:lnTo>
                        <a:pt x="1770" y="5"/>
                      </a:lnTo>
                      <a:lnTo>
                        <a:pt x="1762" y="0"/>
                      </a:lnTo>
                      <a:lnTo>
                        <a:pt x="1752" y="8"/>
                      </a:lnTo>
                      <a:lnTo>
                        <a:pt x="1740" y="14"/>
                      </a:lnTo>
                      <a:lnTo>
                        <a:pt x="1727" y="26"/>
                      </a:lnTo>
                      <a:lnTo>
                        <a:pt x="1715" y="45"/>
                      </a:lnTo>
                      <a:lnTo>
                        <a:pt x="1707" y="59"/>
                      </a:lnTo>
                      <a:lnTo>
                        <a:pt x="1696" y="77"/>
                      </a:lnTo>
                      <a:lnTo>
                        <a:pt x="1682" y="93"/>
                      </a:lnTo>
                      <a:lnTo>
                        <a:pt x="1668" y="99"/>
                      </a:lnTo>
                      <a:lnTo>
                        <a:pt x="1652" y="108"/>
                      </a:lnTo>
                      <a:lnTo>
                        <a:pt x="1640" y="105"/>
                      </a:lnTo>
                      <a:lnTo>
                        <a:pt x="1629" y="113"/>
                      </a:lnTo>
                      <a:lnTo>
                        <a:pt x="1618" y="130"/>
                      </a:lnTo>
                      <a:lnTo>
                        <a:pt x="1609" y="139"/>
                      </a:lnTo>
                      <a:lnTo>
                        <a:pt x="1601" y="147"/>
                      </a:lnTo>
                      <a:lnTo>
                        <a:pt x="1590" y="154"/>
                      </a:lnTo>
                      <a:lnTo>
                        <a:pt x="1577" y="157"/>
                      </a:lnTo>
                      <a:lnTo>
                        <a:pt x="1565" y="161"/>
                      </a:lnTo>
                      <a:lnTo>
                        <a:pt x="1554" y="168"/>
                      </a:lnTo>
                      <a:lnTo>
                        <a:pt x="1544" y="176"/>
                      </a:lnTo>
                      <a:lnTo>
                        <a:pt x="1515" y="211"/>
                      </a:lnTo>
                      <a:lnTo>
                        <a:pt x="1497" y="222"/>
                      </a:lnTo>
                      <a:lnTo>
                        <a:pt x="1481" y="230"/>
                      </a:lnTo>
                      <a:lnTo>
                        <a:pt x="1464" y="235"/>
                      </a:lnTo>
                      <a:lnTo>
                        <a:pt x="1448" y="232"/>
                      </a:lnTo>
                      <a:lnTo>
                        <a:pt x="1427" y="221"/>
                      </a:lnTo>
                      <a:lnTo>
                        <a:pt x="1416" y="202"/>
                      </a:lnTo>
                      <a:lnTo>
                        <a:pt x="1407" y="194"/>
                      </a:lnTo>
                      <a:lnTo>
                        <a:pt x="1393" y="182"/>
                      </a:lnTo>
                      <a:lnTo>
                        <a:pt x="1377" y="176"/>
                      </a:lnTo>
                      <a:lnTo>
                        <a:pt x="1361" y="179"/>
                      </a:lnTo>
                      <a:lnTo>
                        <a:pt x="1352" y="176"/>
                      </a:lnTo>
                      <a:lnTo>
                        <a:pt x="1331" y="170"/>
                      </a:lnTo>
                      <a:lnTo>
                        <a:pt x="1323" y="164"/>
                      </a:lnTo>
                      <a:lnTo>
                        <a:pt x="1313" y="162"/>
                      </a:lnTo>
                      <a:lnTo>
                        <a:pt x="1288" y="171"/>
                      </a:lnTo>
                      <a:lnTo>
                        <a:pt x="1268" y="179"/>
                      </a:lnTo>
                      <a:lnTo>
                        <a:pt x="1253" y="184"/>
                      </a:lnTo>
                      <a:lnTo>
                        <a:pt x="1240" y="181"/>
                      </a:lnTo>
                      <a:lnTo>
                        <a:pt x="1235" y="187"/>
                      </a:lnTo>
                      <a:lnTo>
                        <a:pt x="1230" y="198"/>
                      </a:lnTo>
                      <a:lnTo>
                        <a:pt x="1227" y="211"/>
                      </a:lnTo>
                      <a:lnTo>
                        <a:pt x="1222" y="230"/>
                      </a:lnTo>
                      <a:lnTo>
                        <a:pt x="1214" y="248"/>
                      </a:lnTo>
                      <a:lnTo>
                        <a:pt x="1206" y="264"/>
                      </a:lnTo>
                      <a:lnTo>
                        <a:pt x="1198" y="279"/>
                      </a:lnTo>
                      <a:lnTo>
                        <a:pt x="1193" y="298"/>
                      </a:lnTo>
                      <a:lnTo>
                        <a:pt x="1185" y="324"/>
                      </a:lnTo>
                      <a:lnTo>
                        <a:pt x="1169" y="336"/>
                      </a:lnTo>
                      <a:lnTo>
                        <a:pt x="1152" y="357"/>
                      </a:lnTo>
                      <a:lnTo>
                        <a:pt x="1138" y="377"/>
                      </a:lnTo>
                      <a:lnTo>
                        <a:pt x="1119" y="407"/>
                      </a:lnTo>
                      <a:lnTo>
                        <a:pt x="1094" y="455"/>
                      </a:lnTo>
                      <a:lnTo>
                        <a:pt x="1078" y="475"/>
                      </a:lnTo>
                      <a:lnTo>
                        <a:pt x="1070" y="486"/>
                      </a:lnTo>
                      <a:lnTo>
                        <a:pt x="1058" y="495"/>
                      </a:lnTo>
                      <a:lnTo>
                        <a:pt x="1045" y="505"/>
                      </a:lnTo>
                      <a:lnTo>
                        <a:pt x="1022" y="528"/>
                      </a:lnTo>
                      <a:lnTo>
                        <a:pt x="1012" y="536"/>
                      </a:lnTo>
                      <a:lnTo>
                        <a:pt x="1000" y="548"/>
                      </a:lnTo>
                      <a:lnTo>
                        <a:pt x="989" y="565"/>
                      </a:lnTo>
                      <a:lnTo>
                        <a:pt x="974" y="570"/>
                      </a:lnTo>
                      <a:lnTo>
                        <a:pt x="956" y="574"/>
                      </a:lnTo>
                      <a:lnTo>
                        <a:pt x="931" y="585"/>
                      </a:lnTo>
                      <a:lnTo>
                        <a:pt x="910" y="594"/>
                      </a:lnTo>
                      <a:lnTo>
                        <a:pt x="897" y="588"/>
                      </a:lnTo>
                      <a:lnTo>
                        <a:pt x="888" y="590"/>
                      </a:lnTo>
                      <a:lnTo>
                        <a:pt x="881" y="594"/>
                      </a:lnTo>
                      <a:lnTo>
                        <a:pt x="874" y="600"/>
                      </a:lnTo>
                      <a:lnTo>
                        <a:pt x="864" y="613"/>
                      </a:lnTo>
                      <a:lnTo>
                        <a:pt x="848" y="624"/>
                      </a:lnTo>
                      <a:lnTo>
                        <a:pt x="832" y="631"/>
                      </a:lnTo>
                      <a:lnTo>
                        <a:pt x="818" y="636"/>
                      </a:lnTo>
                      <a:lnTo>
                        <a:pt x="802" y="641"/>
                      </a:lnTo>
                      <a:lnTo>
                        <a:pt x="795" y="644"/>
                      </a:lnTo>
                      <a:lnTo>
                        <a:pt x="785" y="654"/>
                      </a:lnTo>
                      <a:lnTo>
                        <a:pt x="777" y="668"/>
                      </a:lnTo>
                      <a:lnTo>
                        <a:pt x="751" y="678"/>
                      </a:lnTo>
                      <a:lnTo>
                        <a:pt x="742" y="673"/>
                      </a:lnTo>
                      <a:lnTo>
                        <a:pt x="735" y="678"/>
                      </a:lnTo>
                      <a:lnTo>
                        <a:pt x="721" y="673"/>
                      </a:lnTo>
                      <a:lnTo>
                        <a:pt x="712" y="670"/>
                      </a:lnTo>
                      <a:lnTo>
                        <a:pt x="703" y="661"/>
                      </a:lnTo>
                      <a:lnTo>
                        <a:pt x="693" y="650"/>
                      </a:lnTo>
                      <a:lnTo>
                        <a:pt x="686" y="625"/>
                      </a:lnTo>
                      <a:lnTo>
                        <a:pt x="680" y="614"/>
                      </a:lnTo>
                      <a:lnTo>
                        <a:pt x="673" y="607"/>
                      </a:lnTo>
                      <a:lnTo>
                        <a:pt x="668" y="603"/>
                      </a:lnTo>
                      <a:lnTo>
                        <a:pt x="656" y="607"/>
                      </a:lnTo>
                      <a:lnTo>
                        <a:pt x="647" y="603"/>
                      </a:lnTo>
                      <a:lnTo>
                        <a:pt x="637" y="605"/>
                      </a:lnTo>
                      <a:lnTo>
                        <a:pt x="627" y="610"/>
                      </a:lnTo>
                      <a:lnTo>
                        <a:pt x="609" y="613"/>
                      </a:lnTo>
                      <a:lnTo>
                        <a:pt x="593" y="622"/>
                      </a:lnTo>
                      <a:lnTo>
                        <a:pt x="586" y="628"/>
                      </a:lnTo>
                      <a:lnTo>
                        <a:pt x="579" y="642"/>
                      </a:lnTo>
                      <a:lnTo>
                        <a:pt x="573" y="659"/>
                      </a:lnTo>
                      <a:lnTo>
                        <a:pt x="566" y="674"/>
                      </a:lnTo>
                      <a:lnTo>
                        <a:pt x="552" y="676"/>
                      </a:lnTo>
                      <a:lnTo>
                        <a:pt x="538" y="679"/>
                      </a:lnTo>
                      <a:lnTo>
                        <a:pt x="523" y="685"/>
                      </a:lnTo>
                      <a:lnTo>
                        <a:pt x="506" y="696"/>
                      </a:lnTo>
                      <a:lnTo>
                        <a:pt x="460" y="705"/>
                      </a:lnTo>
                      <a:lnTo>
                        <a:pt x="445" y="708"/>
                      </a:lnTo>
                      <a:lnTo>
                        <a:pt x="421" y="718"/>
                      </a:lnTo>
                      <a:lnTo>
                        <a:pt x="404" y="732"/>
                      </a:lnTo>
                      <a:lnTo>
                        <a:pt x="393" y="742"/>
                      </a:lnTo>
                      <a:lnTo>
                        <a:pt x="374" y="745"/>
                      </a:lnTo>
                      <a:lnTo>
                        <a:pt x="360" y="755"/>
                      </a:lnTo>
                      <a:lnTo>
                        <a:pt x="353" y="749"/>
                      </a:lnTo>
                      <a:lnTo>
                        <a:pt x="347" y="753"/>
                      </a:lnTo>
                      <a:lnTo>
                        <a:pt x="330" y="762"/>
                      </a:lnTo>
                      <a:lnTo>
                        <a:pt x="318" y="769"/>
                      </a:lnTo>
                      <a:lnTo>
                        <a:pt x="305" y="779"/>
                      </a:lnTo>
                      <a:lnTo>
                        <a:pt x="294" y="784"/>
                      </a:lnTo>
                      <a:lnTo>
                        <a:pt x="285" y="790"/>
                      </a:lnTo>
                      <a:lnTo>
                        <a:pt x="278" y="801"/>
                      </a:lnTo>
                      <a:lnTo>
                        <a:pt x="272" y="816"/>
                      </a:lnTo>
                      <a:lnTo>
                        <a:pt x="260" y="823"/>
                      </a:lnTo>
                      <a:lnTo>
                        <a:pt x="246" y="827"/>
                      </a:lnTo>
                      <a:lnTo>
                        <a:pt x="237" y="821"/>
                      </a:lnTo>
                      <a:lnTo>
                        <a:pt x="230" y="820"/>
                      </a:lnTo>
                      <a:lnTo>
                        <a:pt x="221" y="824"/>
                      </a:lnTo>
                      <a:lnTo>
                        <a:pt x="205" y="835"/>
                      </a:lnTo>
                      <a:lnTo>
                        <a:pt x="182" y="852"/>
                      </a:lnTo>
                      <a:lnTo>
                        <a:pt x="156" y="872"/>
                      </a:lnTo>
                      <a:lnTo>
                        <a:pt x="134" y="889"/>
                      </a:lnTo>
                      <a:lnTo>
                        <a:pt x="113" y="900"/>
                      </a:lnTo>
                      <a:lnTo>
                        <a:pt x="92" y="908"/>
                      </a:lnTo>
                      <a:lnTo>
                        <a:pt x="77" y="921"/>
                      </a:lnTo>
                      <a:lnTo>
                        <a:pt x="61" y="932"/>
                      </a:lnTo>
                      <a:lnTo>
                        <a:pt x="47" y="952"/>
                      </a:lnTo>
                      <a:lnTo>
                        <a:pt x="31" y="958"/>
                      </a:lnTo>
                      <a:lnTo>
                        <a:pt x="17" y="962"/>
                      </a:lnTo>
                      <a:lnTo>
                        <a:pt x="0" y="957"/>
                      </a:lnTo>
                    </a:path>
                  </a:pathLst>
                </a:custGeom>
                <a:grpFill/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462" y="1628"/>
                  <a:ext cx="727" cy="553"/>
                  <a:chOff x="4462" y="1628"/>
                  <a:chExt cx="727" cy="553"/>
                </a:xfrm>
                <a:grpFill/>
              </p:grpSpPr>
              <p:sp>
                <p:nvSpPr>
                  <p:cNvPr id="30" name="Freeform 27"/>
                  <p:cNvSpPr>
                    <a:spLocks/>
                  </p:cNvSpPr>
                  <p:nvPr/>
                </p:nvSpPr>
                <p:spPr bwMode="auto">
                  <a:xfrm>
                    <a:off x="4949" y="1628"/>
                    <a:ext cx="240" cy="293"/>
                  </a:xfrm>
                  <a:custGeom>
                    <a:avLst/>
                    <a:gdLst/>
                    <a:ahLst/>
                    <a:cxnLst>
                      <a:cxn ang="0">
                        <a:pos x="5" y="216"/>
                      </a:cxn>
                      <a:cxn ang="0">
                        <a:pos x="19" y="230"/>
                      </a:cxn>
                      <a:cxn ang="0">
                        <a:pos x="25" y="253"/>
                      </a:cxn>
                      <a:cxn ang="0">
                        <a:pos x="35" y="263"/>
                      </a:cxn>
                      <a:cxn ang="0">
                        <a:pos x="46" y="283"/>
                      </a:cxn>
                      <a:cxn ang="0">
                        <a:pos x="54" y="292"/>
                      </a:cxn>
                      <a:cxn ang="0">
                        <a:pos x="71" y="283"/>
                      </a:cxn>
                      <a:cxn ang="0">
                        <a:pos x="89" y="272"/>
                      </a:cxn>
                      <a:cxn ang="0">
                        <a:pos x="101" y="272"/>
                      </a:cxn>
                      <a:cxn ang="0">
                        <a:pos x="112" y="269"/>
                      </a:cxn>
                      <a:cxn ang="0">
                        <a:pos x="121" y="259"/>
                      </a:cxn>
                      <a:cxn ang="0">
                        <a:pos x="128" y="266"/>
                      </a:cxn>
                      <a:cxn ang="0">
                        <a:pos x="141" y="278"/>
                      </a:cxn>
                      <a:cxn ang="0">
                        <a:pos x="153" y="272"/>
                      </a:cxn>
                      <a:cxn ang="0">
                        <a:pos x="166" y="281"/>
                      </a:cxn>
                      <a:cxn ang="0">
                        <a:pos x="193" y="280"/>
                      </a:cxn>
                      <a:cxn ang="0">
                        <a:pos x="203" y="272"/>
                      </a:cxn>
                      <a:cxn ang="0">
                        <a:pos x="206" y="257"/>
                      </a:cxn>
                      <a:cxn ang="0">
                        <a:pos x="203" y="239"/>
                      </a:cxn>
                      <a:cxn ang="0">
                        <a:pos x="198" y="221"/>
                      </a:cxn>
                      <a:cxn ang="0">
                        <a:pos x="197" y="207"/>
                      </a:cxn>
                      <a:cxn ang="0">
                        <a:pos x="186" y="194"/>
                      </a:cxn>
                      <a:cxn ang="0">
                        <a:pos x="179" y="177"/>
                      </a:cxn>
                      <a:cxn ang="0">
                        <a:pos x="183" y="166"/>
                      </a:cxn>
                      <a:cxn ang="0">
                        <a:pos x="187" y="136"/>
                      </a:cxn>
                      <a:cxn ang="0">
                        <a:pos x="194" y="118"/>
                      </a:cxn>
                      <a:cxn ang="0">
                        <a:pos x="207" y="100"/>
                      </a:cxn>
                      <a:cxn ang="0">
                        <a:pos x="219" y="67"/>
                      </a:cxn>
                      <a:cxn ang="0">
                        <a:pos x="237" y="9"/>
                      </a:cxn>
                      <a:cxn ang="0">
                        <a:pos x="234" y="3"/>
                      </a:cxn>
                      <a:cxn ang="0">
                        <a:pos x="225" y="6"/>
                      </a:cxn>
                      <a:cxn ang="0">
                        <a:pos x="211" y="20"/>
                      </a:cxn>
                      <a:cxn ang="0">
                        <a:pos x="197" y="39"/>
                      </a:cxn>
                      <a:cxn ang="0">
                        <a:pos x="181" y="67"/>
                      </a:cxn>
                      <a:cxn ang="0">
                        <a:pos x="168" y="83"/>
                      </a:cxn>
                      <a:cxn ang="0">
                        <a:pos x="154" y="94"/>
                      </a:cxn>
                      <a:cxn ang="0">
                        <a:pos x="132" y="106"/>
                      </a:cxn>
                      <a:cxn ang="0">
                        <a:pos x="121" y="103"/>
                      </a:cxn>
                      <a:cxn ang="0">
                        <a:pos x="112" y="107"/>
                      </a:cxn>
                      <a:cxn ang="0">
                        <a:pos x="101" y="118"/>
                      </a:cxn>
                      <a:cxn ang="0">
                        <a:pos x="92" y="133"/>
                      </a:cxn>
                      <a:cxn ang="0">
                        <a:pos x="79" y="145"/>
                      </a:cxn>
                      <a:cxn ang="0">
                        <a:pos x="68" y="151"/>
                      </a:cxn>
                      <a:cxn ang="0">
                        <a:pos x="51" y="159"/>
                      </a:cxn>
                      <a:cxn ang="0">
                        <a:pos x="31" y="169"/>
                      </a:cxn>
                      <a:cxn ang="0">
                        <a:pos x="14" y="186"/>
                      </a:cxn>
                      <a:cxn ang="0">
                        <a:pos x="0" y="206"/>
                      </a:cxn>
                    </a:cxnLst>
                    <a:rect l="0" t="0" r="r" b="b"/>
                    <a:pathLst>
                      <a:path w="240" h="293">
                        <a:moveTo>
                          <a:pt x="0" y="206"/>
                        </a:moveTo>
                        <a:lnTo>
                          <a:pt x="5" y="216"/>
                        </a:lnTo>
                        <a:lnTo>
                          <a:pt x="12" y="222"/>
                        </a:lnTo>
                        <a:lnTo>
                          <a:pt x="19" y="230"/>
                        </a:lnTo>
                        <a:lnTo>
                          <a:pt x="21" y="241"/>
                        </a:lnTo>
                        <a:lnTo>
                          <a:pt x="25" y="253"/>
                        </a:lnTo>
                        <a:lnTo>
                          <a:pt x="29" y="259"/>
                        </a:lnTo>
                        <a:lnTo>
                          <a:pt x="35" y="263"/>
                        </a:lnTo>
                        <a:lnTo>
                          <a:pt x="42" y="271"/>
                        </a:lnTo>
                        <a:lnTo>
                          <a:pt x="46" y="283"/>
                        </a:lnTo>
                        <a:lnTo>
                          <a:pt x="50" y="290"/>
                        </a:lnTo>
                        <a:lnTo>
                          <a:pt x="54" y="292"/>
                        </a:lnTo>
                        <a:lnTo>
                          <a:pt x="62" y="287"/>
                        </a:lnTo>
                        <a:lnTo>
                          <a:pt x="71" y="283"/>
                        </a:lnTo>
                        <a:lnTo>
                          <a:pt x="79" y="278"/>
                        </a:lnTo>
                        <a:lnTo>
                          <a:pt x="89" y="272"/>
                        </a:lnTo>
                        <a:lnTo>
                          <a:pt x="97" y="268"/>
                        </a:lnTo>
                        <a:lnTo>
                          <a:pt x="101" y="272"/>
                        </a:lnTo>
                        <a:lnTo>
                          <a:pt x="108" y="272"/>
                        </a:lnTo>
                        <a:lnTo>
                          <a:pt x="112" y="269"/>
                        </a:lnTo>
                        <a:lnTo>
                          <a:pt x="116" y="263"/>
                        </a:lnTo>
                        <a:lnTo>
                          <a:pt x="121" y="259"/>
                        </a:lnTo>
                        <a:lnTo>
                          <a:pt x="124" y="260"/>
                        </a:lnTo>
                        <a:lnTo>
                          <a:pt x="128" y="266"/>
                        </a:lnTo>
                        <a:lnTo>
                          <a:pt x="134" y="272"/>
                        </a:lnTo>
                        <a:lnTo>
                          <a:pt x="141" y="278"/>
                        </a:lnTo>
                        <a:lnTo>
                          <a:pt x="147" y="275"/>
                        </a:lnTo>
                        <a:lnTo>
                          <a:pt x="153" y="272"/>
                        </a:lnTo>
                        <a:lnTo>
                          <a:pt x="160" y="278"/>
                        </a:lnTo>
                        <a:lnTo>
                          <a:pt x="166" y="281"/>
                        </a:lnTo>
                        <a:lnTo>
                          <a:pt x="177" y="284"/>
                        </a:lnTo>
                        <a:lnTo>
                          <a:pt x="193" y="280"/>
                        </a:lnTo>
                        <a:lnTo>
                          <a:pt x="199" y="278"/>
                        </a:lnTo>
                        <a:lnTo>
                          <a:pt x="203" y="272"/>
                        </a:lnTo>
                        <a:lnTo>
                          <a:pt x="205" y="266"/>
                        </a:lnTo>
                        <a:lnTo>
                          <a:pt x="206" y="257"/>
                        </a:lnTo>
                        <a:lnTo>
                          <a:pt x="205" y="247"/>
                        </a:lnTo>
                        <a:lnTo>
                          <a:pt x="203" y="239"/>
                        </a:lnTo>
                        <a:lnTo>
                          <a:pt x="199" y="230"/>
                        </a:lnTo>
                        <a:lnTo>
                          <a:pt x="198" y="221"/>
                        </a:lnTo>
                        <a:lnTo>
                          <a:pt x="198" y="213"/>
                        </a:lnTo>
                        <a:lnTo>
                          <a:pt x="197" y="207"/>
                        </a:lnTo>
                        <a:lnTo>
                          <a:pt x="192" y="203"/>
                        </a:lnTo>
                        <a:lnTo>
                          <a:pt x="186" y="194"/>
                        </a:lnTo>
                        <a:lnTo>
                          <a:pt x="181" y="186"/>
                        </a:lnTo>
                        <a:lnTo>
                          <a:pt x="179" y="177"/>
                        </a:lnTo>
                        <a:lnTo>
                          <a:pt x="181" y="172"/>
                        </a:lnTo>
                        <a:lnTo>
                          <a:pt x="183" y="166"/>
                        </a:lnTo>
                        <a:lnTo>
                          <a:pt x="185" y="148"/>
                        </a:lnTo>
                        <a:lnTo>
                          <a:pt x="187" y="136"/>
                        </a:lnTo>
                        <a:lnTo>
                          <a:pt x="190" y="124"/>
                        </a:lnTo>
                        <a:lnTo>
                          <a:pt x="194" y="118"/>
                        </a:lnTo>
                        <a:lnTo>
                          <a:pt x="201" y="110"/>
                        </a:lnTo>
                        <a:lnTo>
                          <a:pt x="207" y="100"/>
                        </a:lnTo>
                        <a:lnTo>
                          <a:pt x="212" y="85"/>
                        </a:lnTo>
                        <a:lnTo>
                          <a:pt x="219" y="67"/>
                        </a:lnTo>
                        <a:lnTo>
                          <a:pt x="228" y="39"/>
                        </a:lnTo>
                        <a:lnTo>
                          <a:pt x="237" y="9"/>
                        </a:lnTo>
                        <a:lnTo>
                          <a:pt x="239" y="0"/>
                        </a:lnTo>
                        <a:lnTo>
                          <a:pt x="234" y="3"/>
                        </a:lnTo>
                        <a:lnTo>
                          <a:pt x="230" y="3"/>
                        </a:lnTo>
                        <a:lnTo>
                          <a:pt x="225" y="6"/>
                        </a:lnTo>
                        <a:lnTo>
                          <a:pt x="218" y="12"/>
                        </a:lnTo>
                        <a:lnTo>
                          <a:pt x="211" y="20"/>
                        </a:lnTo>
                        <a:lnTo>
                          <a:pt x="203" y="29"/>
                        </a:lnTo>
                        <a:lnTo>
                          <a:pt x="197" y="39"/>
                        </a:lnTo>
                        <a:lnTo>
                          <a:pt x="188" y="53"/>
                        </a:lnTo>
                        <a:lnTo>
                          <a:pt x="181" y="67"/>
                        </a:lnTo>
                        <a:lnTo>
                          <a:pt x="175" y="74"/>
                        </a:lnTo>
                        <a:lnTo>
                          <a:pt x="168" y="83"/>
                        </a:lnTo>
                        <a:lnTo>
                          <a:pt x="160" y="92"/>
                        </a:lnTo>
                        <a:lnTo>
                          <a:pt x="154" y="94"/>
                        </a:lnTo>
                        <a:lnTo>
                          <a:pt x="144" y="98"/>
                        </a:lnTo>
                        <a:lnTo>
                          <a:pt x="132" y="106"/>
                        </a:lnTo>
                        <a:lnTo>
                          <a:pt x="127" y="104"/>
                        </a:lnTo>
                        <a:lnTo>
                          <a:pt x="121" y="103"/>
                        </a:lnTo>
                        <a:lnTo>
                          <a:pt x="114" y="106"/>
                        </a:lnTo>
                        <a:lnTo>
                          <a:pt x="112" y="107"/>
                        </a:lnTo>
                        <a:lnTo>
                          <a:pt x="106" y="112"/>
                        </a:lnTo>
                        <a:lnTo>
                          <a:pt x="101" y="118"/>
                        </a:lnTo>
                        <a:lnTo>
                          <a:pt x="97" y="130"/>
                        </a:lnTo>
                        <a:lnTo>
                          <a:pt x="92" y="133"/>
                        </a:lnTo>
                        <a:lnTo>
                          <a:pt x="84" y="139"/>
                        </a:lnTo>
                        <a:lnTo>
                          <a:pt x="79" y="145"/>
                        </a:lnTo>
                        <a:lnTo>
                          <a:pt x="73" y="148"/>
                        </a:lnTo>
                        <a:lnTo>
                          <a:pt x="68" y="151"/>
                        </a:lnTo>
                        <a:lnTo>
                          <a:pt x="60" y="154"/>
                        </a:lnTo>
                        <a:lnTo>
                          <a:pt x="51" y="159"/>
                        </a:lnTo>
                        <a:lnTo>
                          <a:pt x="42" y="160"/>
                        </a:lnTo>
                        <a:lnTo>
                          <a:pt x="31" y="169"/>
                        </a:lnTo>
                        <a:lnTo>
                          <a:pt x="21" y="179"/>
                        </a:lnTo>
                        <a:lnTo>
                          <a:pt x="14" y="186"/>
                        </a:lnTo>
                        <a:lnTo>
                          <a:pt x="5" y="195"/>
                        </a:lnTo>
                        <a:lnTo>
                          <a:pt x="0" y="206"/>
                        </a:lnTo>
                      </a:path>
                    </a:pathLst>
                  </a:custGeom>
                  <a:grpFill/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1" name="Freeform 28"/>
                  <p:cNvSpPr>
                    <a:spLocks/>
                  </p:cNvSpPr>
                  <p:nvPr/>
                </p:nvSpPr>
                <p:spPr bwMode="auto">
                  <a:xfrm>
                    <a:off x="4462" y="1824"/>
                    <a:ext cx="215" cy="357"/>
                  </a:xfrm>
                  <a:custGeom>
                    <a:avLst/>
                    <a:gdLst/>
                    <a:ahLst/>
                    <a:cxnLst>
                      <a:cxn ang="0">
                        <a:pos x="3" y="329"/>
                      </a:cxn>
                      <a:cxn ang="0">
                        <a:pos x="17" y="344"/>
                      </a:cxn>
                      <a:cxn ang="0">
                        <a:pos x="36" y="335"/>
                      </a:cxn>
                      <a:cxn ang="0">
                        <a:pos x="51" y="332"/>
                      </a:cxn>
                      <a:cxn ang="0">
                        <a:pos x="63" y="312"/>
                      </a:cxn>
                      <a:cxn ang="0">
                        <a:pos x="76" y="291"/>
                      </a:cxn>
                      <a:cxn ang="0">
                        <a:pos x="91" y="271"/>
                      </a:cxn>
                      <a:cxn ang="0">
                        <a:pos x="99" y="286"/>
                      </a:cxn>
                      <a:cxn ang="0">
                        <a:pos x="115" y="308"/>
                      </a:cxn>
                      <a:cxn ang="0">
                        <a:pos x="127" y="318"/>
                      </a:cxn>
                      <a:cxn ang="0">
                        <a:pos x="138" y="335"/>
                      </a:cxn>
                      <a:cxn ang="0">
                        <a:pos x="152" y="348"/>
                      </a:cxn>
                      <a:cxn ang="0">
                        <a:pos x="165" y="356"/>
                      </a:cxn>
                      <a:cxn ang="0">
                        <a:pos x="179" y="344"/>
                      </a:cxn>
                      <a:cxn ang="0">
                        <a:pos x="185" y="308"/>
                      </a:cxn>
                      <a:cxn ang="0">
                        <a:pos x="186" y="247"/>
                      </a:cxn>
                      <a:cxn ang="0">
                        <a:pos x="187" y="217"/>
                      </a:cxn>
                      <a:cxn ang="0">
                        <a:pos x="191" y="186"/>
                      </a:cxn>
                      <a:cxn ang="0">
                        <a:pos x="187" y="164"/>
                      </a:cxn>
                      <a:cxn ang="0">
                        <a:pos x="180" y="139"/>
                      </a:cxn>
                      <a:cxn ang="0">
                        <a:pos x="194" y="135"/>
                      </a:cxn>
                      <a:cxn ang="0">
                        <a:pos x="204" y="115"/>
                      </a:cxn>
                      <a:cxn ang="0">
                        <a:pos x="209" y="83"/>
                      </a:cxn>
                      <a:cxn ang="0">
                        <a:pos x="214" y="62"/>
                      </a:cxn>
                      <a:cxn ang="0">
                        <a:pos x="210" y="45"/>
                      </a:cxn>
                      <a:cxn ang="0">
                        <a:pos x="209" y="20"/>
                      </a:cxn>
                      <a:cxn ang="0">
                        <a:pos x="203" y="0"/>
                      </a:cxn>
                      <a:cxn ang="0">
                        <a:pos x="193" y="12"/>
                      </a:cxn>
                      <a:cxn ang="0">
                        <a:pos x="187" y="35"/>
                      </a:cxn>
                      <a:cxn ang="0">
                        <a:pos x="180" y="55"/>
                      </a:cxn>
                      <a:cxn ang="0">
                        <a:pos x="168" y="71"/>
                      </a:cxn>
                      <a:cxn ang="0">
                        <a:pos x="158" y="97"/>
                      </a:cxn>
                      <a:cxn ang="0">
                        <a:pos x="152" y="127"/>
                      </a:cxn>
                      <a:cxn ang="0">
                        <a:pos x="137" y="136"/>
                      </a:cxn>
                      <a:cxn ang="0">
                        <a:pos x="121" y="155"/>
                      </a:cxn>
                      <a:cxn ang="0">
                        <a:pos x="111" y="167"/>
                      </a:cxn>
                      <a:cxn ang="0">
                        <a:pos x="103" y="180"/>
                      </a:cxn>
                      <a:cxn ang="0">
                        <a:pos x="90" y="198"/>
                      </a:cxn>
                      <a:cxn ang="0">
                        <a:pos x="77" y="223"/>
                      </a:cxn>
                      <a:cxn ang="0">
                        <a:pos x="58" y="261"/>
                      </a:cxn>
                      <a:cxn ang="0">
                        <a:pos x="43" y="276"/>
                      </a:cxn>
                      <a:cxn ang="0">
                        <a:pos x="32" y="292"/>
                      </a:cxn>
                      <a:cxn ang="0">
                        <a:pos x="10" y="308"/>
                      </a:cxn>
                    </a:cxnLst>
                    <a:rect l="0" t="0" r="r" b="b"/>
                    <a:pathLst>
                      <a:path w="215" h="357">
                        <a:moveTo>
                          <a:pt x="0" y="320"/>
                        </a:moveTo>
                        <a:lnTo>
                          <a:pt x="3" y="329"/>
                        </a:lnTo>
                        <a:lnTo>
                          <a:pt x="10" y="341"/>
                        </a:lnTo>
                        <a:lnTo>
                          <a:pt x="17" y="344"/>
                        </a:lnTo>
                        <a:lnTo>
                          <a:pt x="29" y="339"/>
                        </a:lnTo>
                        <a:lnTo>
                          <a:pt x="36" y="335"/>
                        </a:lnTo>
                        <a:lnTo>
                          <a:pt x="45" y="329"/>
                        </a:lnTo>
                        <a:lnTo>
                          <a:pt x="51" y="332"/>
                        </a:lnTo>
                        <a:lnTo>
                          <a:pt x="57" y="329"/>
                        </a:lnTo>
                        <a:lnTo>
                          <a:pt x="63" y="312"/>
                        </a:lnTo>
                        <a:lnTo>
                          <a:pt x="70" y="301"/>
                        </a:lnTo>
                        <a:lnTo>
                          <a:pt x="76" y="291"/>
                        </a:lnTo>
                        <a:lnTo>
                          <a:pt x="83" y="279"/>
                        </a:lnTo>
                        <a:lnTo>
                          <a:pt x="91" y="271"/>
                        </a:lnTo>
                        <a:lnTo>
                          <a:pt x="93" y="277"/>
                        </a:lnTo>
                        <a:lnTo>
                          <a:pt x="99" y="286"/>
                        </a:lnTo>
                        <a:lnTo>
                          <a:pt x="106" y="298"/>
                        </a:lnTo>
                        <a:lnTo>
                          <a:pt x="115" y="308"/>
                        </a:lnTo>
                        <a:lnTo>
                          <a:pt x="121" y="311"/>
                        </a:lnTo>
                        <a:lnTo>
                          <a:pt x="127" y="318"/>
                        </a:lnTo>
                        <a:lnTo>
                          <a:pt x="132" y="326"/>
                        </a:lnTo>
                        <a:lnTo>
                          <a:pt x="138" y="335"/>
                        </a:lnTo>
                        <a:lnTo>
                          <a:pt x="147" y="344"/>
                        </a:lnTo>
                        <a:lnTo>
                          <a:pt x="152" y="348"/>
                        </a:lnTo>
                        <a:lnTo>
                          <a:pt x="158" y="353"/>
                        </a:lnTo>
                        <a:lnTo>
                          <a:pt x="165" y="356"/>
                        </a:lnTo>
                        <a:lnTo>
                          <a:pt x="171" y="353"/>
                        </a:lnTo>
                        <a:lnTo>
                          <a:pt x="179" y="344"/>
                        </a:lnTo>
                        <a:lnTo>
                          <a:pt x="182" y="330"/>
                        </a:lnTo>
                        <a:lnTo>
                          <a:pt x="185" y="308"/>
                        </a:lnTo>
                        <a:lnTo>
                          <a:pt x="187" y="274"/>
                        </a:lnTo>
                        <a:lnTo>
                          <a:pt x="186" y="247"/>
                        </a:lnTo>
                        <a:lnTo>
                          <a:pt x="185" y="232"/>
                        </a:lnTo>
                        <a:lnTo>
                          <a:pt x="187" y="217"/>
                        </a:lnTo>
                        <a:lnTo>
                          <a:pt x="190" y="194"/>
                        </a:lnTo>
                        <a:lnTo>
                          <a:pt x="191" y="186"/>
                        </a:lnTo>
                        <a:lnTo>
                          <a:pt x="191" y="179"/>
                        </a:lnTo>
                        <a:lnTo>
                          <a:pt x="187" y="164"/>
                        </a:lnTo>
                        <a:lnTo>
                          <a:pt x="184" y="150"/>
                        </a:lnTo>
                        <a:lnTo>
                          <a:pt x="180" y="139"/>
                        </a:lnTo>
                        <a:lnTo>
                          <a:pt x="186" y="139"/>
                        </a:lnTo>
                        <a:lnTo>
                          <a:pt x="194" y="135"/>
                        </a:lnTo>
                        <a:lnTo>
                          <a:pt x="199" y="127"/>
                        </a:lnTo>
                        <a:lnTo>
                          <a:pt x="204" y="115"/>
                        </a:lnTo>
                        <a:lnTo>
                          <a:pt x="206" y="100"/>
                        </a:lnTo>
                        <a:lnTo>
                          <a:pt x="209" y="83"/>
                        </a:lnTo>
                        <a:lnTo>
                          <a:pt x="212" y="76"/>
                        </a:lnTo>
                        <a:lnTo>
                          <a:pt x="214" y="62"/>
                        </a:lnTo>
                        <a:lnTo>
                          <a:pt x="213" y="53"/>
                        </a:lnTo>
                        <a:lnTo>
                          <a:pt x="210" y="45"/>
                        </a:lnTo>
                        <a:lnTo>
                          <a:pt x="208" y="35"/>
                        </a:lnTo>
                        <a:lnTo>
                          <a:pt x="209" y="20"/>
                        </a:lnTo>
                        <a:lnTo>
                          <a:pt x="207" y="6"/>
                        </a:lnTo>
                        <a:lnTo>
                          <a:pt x="203" y="0"/>
                        </a:lnTo>
                        <a:lnTo>
                          <a:pt x="196" y="2"/>
                        </a:lnTo>
                        <a:lnTo>
                          <a:pt x="193" y="12"/>
                        </a:lnTo>
                        <a:lnTo>
                          <a:pt x="190" y="26"/>
                        </a:lnTo>
                        <a:lnTo>
                          <a:pt x="187" y="35"/>
                        </a:lnTo>
                        <a:lnTo>
                          <a:pt x="182" y="44"/>
                        </a:lnTo>
                        <a:lnTo>
                          <a:pt x="180" y="55"/>
                        </a:lnTo>
                        <a:lnTo>
                          <a:pt x="173" y="62"/>
                        </a:lnTo>
                        <a:lnTo>
                          <a:pt x="168" y="71"/>
                        </a:lnTo>
                        <a:lnTo>
                          <a:pt x="163" y="83"/>
                        </a:lnTo>
                        <a:lnTo>
                          <a:pt x="158" y="97"/>
                        </a:lnTo>
                        <a:lnTo>
                          <a:pt x="154" y="114"/>
                        </a:lnTo>
                        <a:lnTo>
                          <a:pt x="152" y="127"/>
                        </a:lnTo>
                        <a:lnTo>
                          <a:pt x="145" y="130"/>
                        </a:lnTo>
                        <a:lnTo>
                          <a:pt x="137" y="136"/>
                        </a:lnTo>
                        <a:lnTo>
                          <a:pt x="130" y="144"/>
                        </a:lnTo>
                        <a:lnTo>
                          <a:pt x="121" y="155"/>
                        </a:lnTo>
                        <a:lnTo>
                          <a:pt x="117" y="159"/>
                        </a:lnTo>
                        <a:lnTo>
                          <a:pt x="111" y="167"/>
                        </a:lnTo>
                        <a:lnTo>
                          <a:pt x="108" y="173"/>
                        </a:lnTo>
                        <a:lnTo>
                          <a:pt x="103" y="180"/>
                        </a:lnTo>
                        <a:lnTo>
                          <a:pt x="97" y="189"/>
                        </a:lnTo>
                        <a:lnTo>
                          <a:pt x="90" y="198"/>
                        </a:lnTo>
                        <a:lnTo>
                          <a:pt x="84" y="211"/>
                        </a:lnTo>
                        <a:lnTo>
                          <a:pt x="77" y="223"/>
                        </a:lnTo>
                        <a:lnTo>
                          <a:pt x="68" y="241"/>
                        </a:lnTo>
                        <a:lnTo>
                          <a:pt x="58" y="261"/>
                        </a:lnTo>
                        <a:lnTo>
                          <a:pt x="51" y="267"/>
                        </a:lnTo>
                        <a:lnTo>
                          <a:pt x="43" y="276"/>
                        </a:lnTo>
                        <a:lnTo>
                          <a:pt x="37" y="283"/>
                        </a:lnTo>
                        <a:lnTo>
                          <a:pt x="32" y="292"/>
                        </a:lnTo>
                        <a:lnTo>
                          <a:pt x="21" y="301"/>
                        </a:lnTo>
                        <a:lnTo>
                          <a:pt x="10" y="308"/>
                        </a:lnTo>
                        <a:lnTo>
                          <a:pt x="0" y="320"/>
                        </a:lnTo>
                      </a:path>
                    </a:pathLst>
                  </a:custGeom>
                  <a:grpFill/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14" name="Group 29"/>
              <p:cNvGrpSpPr>
                <a:grpSpLocks/>
              </p:cNvGrpSpPr>
              <p:nvPr/>
            </p:nvGrpSpPr>
            <p:grpSpPr bwMode="auto">
              <a:xfrm>
                <a:off x="3428" y="1633"/>
                <a:ext cx="2429" cy="1334"/>
                <a:chOff x="3428" y="1633"/>
                <a:chExt cx="2429" cy="1334"/>
              </a:xfrm>
              <a:grpFill/>
            </p:grpSpPr>
            <p:sp>
              <p:nvSpPr>
                <p:cNvPr id="24" name="Freeform 30"/>
                <p:cNvSpPr>
                  <a:spLocks/>
                </p:cNvSpPr>
                <p:nvPr/>
              </p:nvSpPr>
              <p:spPr bwMode="auto">
                <a:xfrm>
                  <a:off x="3428" y="1633"/>
                  <a:ext cx="2429" cy="1334"/>
                </a:xfrm>
                <a:custGeom>
                  <a:avLst/>
                  <a:gdLst/>
                  <a:ahLst/>
                  <a:cxnLst>
                    <a:cxn ang="0">
                      <a:pos x="2428" y="398"/>
                    </a:cxn>
                    <a:cxn ang="0">
                      <a:pos x="2395" y="380"/>
                    </a:cxn>
                    <a:cxn ang="0">
                      <a:pos x="2361" y="421"/>
                    </a:cxn>
                    <a:cxn ang="0">
                      <a:pos x="2324" y="427"/>
                    </a:cxn>
                    <a:cxn ang="0">
                      <a:pos x="2294" y="427"/>
                    </a:cxn>
                    <a:cxn ang="0">
                      <a:pos x="2251" y="406"/>
                    </a:cxn>
                    <a:cxn ang="0">
                      <a:pos x="2226" y="407"/>
                    </a:cxn>
                    <a:cxn ang="0">
                      <a:pos x="2200" y="460"/>
                    </a:cxn>
                    <a:cxn ang="0">
                      <a:pos x="2150" y="469"/>
                    </a:cxn>
                    <a:cxn ang="0">
                      <a:pos x="2098" y="412"/>
                    </a:cxn>
                    <a:cxn ang="0">
                      <a:pos x="2054" y="356"/>
                    </a:cxn>
                    <a:cxn ang="0">
                      <a:pos x="2028" y="319"/>
                    </a:cxn>
                    <a:cxn ang="0">
                      <a:pos x="2003" y="296"/>
                    </a:cxn>
                    <a:cxn ang="0">
                      <a:pos x="1935" y="235"/>
                    </a:cxn>
                    <a:cxn ang="0">
                      <a:pos x="1888" y="170"/>
                    </a:cxn>
                    <a:cxn ang="0">
                      <a:pos x="1829" y="96"/>
                    </a:cxn>
                    <a:cxn ang="0">
                      <a:pos x="1793" y="28"/>
                    </a:cxn>
                    <a:cxn ang="0">
                      <a:pos x="1752" y="8"/>
                    </a:cxn>
                    <a:cxn ang="0">
                      <a:pos x="1707" y="59"/>
                    </a:cxn>
                    <a:cxn ang="0">
                      <a:pos x="1652" y="108"/>
                    </a:cxn>
                    <a:cxn ang="0">
                      <a:pos x="1609" y="139"/>
                    </a:cxn>
                    <a:cxn ang="0">
                      <a:pos x="1565" y="160"/>
                    </a:cxn>
                    <a:cxn ang="0">
                      <a:pos x="1497" y="222"/>
                    </a:cxn>
                    <a:cxn ang="0">
                      <a:pos x="1427" y="221"/>
                    </a:cxn>
                    <a:cxn ang="0">
                      <a:pos x="1377" y="176"/>
                    </a:cxn>
                    <a:cxn ang="0">
                      <a:pos x="1323" y="164"/>
                    </a:cxn>
                    <a:cxn ang="0">
                      <a:pos x="1253" y="184"/>
                    </a:cxn>
                    <a:cxn ang="0">
                      <a:pos x="1227" y="211"/>
                    </a:cxn>
                    <a:cxn ang="0">
                      <a:pos x="1198" y="279"/>
                    </a:cxn>
                    <a:cxn ang="0">
                      <a:pos x="1152" y="356"/>
                    </a:cxn>
                    <a:cxn ang="0">
                      <a:pos x="1078" y="475"/>
                    </a:cxn>
                    <a:cxn ang="0">
                      <a:pos x="1022" y="528"/>
                    </a:cxn>
                    <a:cxn ang="0">
                      <a:pos x="974" y="569"/>
                    </a:cxn>
                    <a:cxn ang="0">
                      <a:pos x="897" y="588"/>
                    </a:cxn>
                    <a:cxn ang="0">
                      <a:pos x="864" y="613"/>
                    </a:cxn>
                    <a:cxn ang="0">
                      <a:pos x="802" y="640"/>
                    </a:cxn>
                    <a:cxn ang="0">
                      <a:pos x="751" y="677"/>
                    </a:cxn>
                    <a:cxn ang="0">
                      <a:pos x="712" y="670"/>
                    </a:cxn>
                    <a:cxn ang="0">
                      <a:pos x="680" y="614"/>
                    </a:cxn>
                    <a:cxn ang="0">
                      <a:pos x="647" y="603"/>
                    </a:cxn>
                    <a:cxn ang="0">
                      <a:pos x="593" y="622"/>
                    </a:cxn>
                    <a:cxn ang="0">
                      <a:pos x="566" y="674"/>
                    </a:cxn>
                    <a:cxn ang="0">
                      <a:pos x="506" y="696"/>
                    </a:cxn>
                    <a:cxn ang="0">
                      <a:pos x="404" y="731"/>
                    </a:cxn>
                    <a:cxn ang="0">
                      <a:pos x="353" y="748"/>
                    </a:cxn>
                    <a:cxn ang="0">
                      <a:pos x="305" y="779"/>
                    </a:cxn>
                    <a:cxn ang="0">
                      <a:pos x="272" y="816"/>
                    </a:cxn>
                    <a:cxn ang="0">
                      <a:pos x="230" y="819"/>
                    </a:cxn>
                    <a:cxn ang="0">
                      <a:pos x="156" y="872"/>
                    </a:cxn>
                    <a:cxn ang="0">
                      <a:pos x="77" y="921"/>
                    </a:cxn>
                    <a:cxn ang="0">
                      <a:pos x="17" y="961"/>
                    </a:cxn>
                  </a:cxnLst>
                  <a:rect l="0" t="0" r="r" b="b"/>
                  <a:pathLst>
                    <a:path w="2429" h="1334">
                      <a:moveTo>
                        <a:pt x="0" y="957"/>
                      </a:moveTo>
                      <a:lnTo>
                        <a:pt x="0" y="1333"/>
                      </a:lnTo>
                      <a:lnTo>
                        <a:pt x="2428" y="1333"/>
                      </a:lnTo>
                      <a:lnTo>
                        <a:pt x="2428" y="398"/>
                      </a:lnTo>
                      <a:lnTo>
                        <a:pt x="2420" y="389"/>
                      </a:lnTo>
                      <a:lnTo>
                        <a:pt x="2411" y="381"/>
                      </a:lnTo>
                      <a:lnTo>
                        <a:pt x="2402" y="378"/>
                      </a:lnTo>
                      <a:lnTo>
                        <a:pt x="2395" y="380"/>
                      </a:lnTo>
                      <a:lnTo>
                        <a:pt x="2385" y="384"/>
                      </a:lnTo>
                      <a:lnTo>
                        <a:pt x="2374" y="398"/>
                      </a:lnTo>
                      <a:lnTo>
                        <a:pt x="2367" y="407"/>
                      </a:lnTo>
                      <a:lnTo>
                        <a:pt x="2361" y="421"/>
                      </a:lnTo>
                      <a:lnTo>
                        <a:pt x="2353" y="427"/>
                      </a:lnTo>
                      <a:lnTo>
                        <a:pt x="2345" y="432"/>
                      </a:lnTo>
                      <a:lnTo>
                        <a:pt x="2333" y="429"/>
                      </a:lnTo>
                      <a:lnTo>
                        <a:pt x="2324" y="427"/>
                      </a:lnTo>
                      <a:lnTo>
                        <a:pt x="2320" y="435"/>
                      </a:lnTo>
                      <a:lnTo>
                        <a:pt x="2311" y="446"/>
                      </a:lnTo>
                      <a:lnTo>
                        <a:pt x="2303" y="432"/>
                      </a:lnTo>
                      <a:lnTo>
                        <a:pt x="2294" y="427"/>
                      </a:lnTo>
                      <a:lnTo>
                        <a:pt x="2282" y="417"/>
                      </a:lnTo>
                      <a:lnTo>
                        <a:pt x="2270" y="407"/>
                      </a:lnTo>
                      <a:lnTo>
                        <a:pt x="2261" y="412"/>
                      </a:lnTo>
                      <a:lnTo>
                        <a:pt x="2251" y="406"/>
                      </a:lnTo>
                      <a:lnTo>
                        <a:pt x="2244" y="407"/>
                      </a:lnTo>
                      <a:lnTo>
                        <a:pt x="2235" y="401"/>
                      </a:lnTo>
                      <a:lnTo>
                        <a:pt x="2227" y="398"/>
                      </a:lnTo>
                      <a:lnTo>
                        <a:pt x="2226" y="407"/>
                      </a:lnTo>
                      <a:lnTo>
                        <a:pt x="2219" y="417"/>
                      </a:lnTo>
                      <a:lnTo>
                        <a:pt x="2213" y="434"/>
                      </a:lnTo>
                      <a:lnTo>
                        <a:pt x="2207" y="455"/>
                      </a:lnTo>
                      <a:lnTo>
                        <a:pt x="2200" y="460"/>
                      </a:lnTo>
                      <a:lnTo>
                        <a:pt x="2194" y="464"/>
                      </a:lnTo>
                      <a:lnTo>
                        <a:pt x="2180" y="467"/>
                      </a:lnTo>
                      <a:lnTo>
                        <a:pt x="2166" y="474"/>
                      </a:lnTo>
                      <a:lnTo>
                        <a:pt x="2150" y="469"/>
                      </a:lnTo>
                      <a:lnTo>
                        <a:pt x="2136" y="464"/>
                      </a:lnTo>
                      <a:lnTo>
                        <a:pt x="2123" y="446"/>
                      </a:lnTo>
                      <a:lnTo>
                        <a:pt x="2108" y="432"/>
                      </a:lnTo>
                      <a:lnTo>
                        <a:pt x="2098" y="412"/>
                      </a:lnTo>
                      <a:lnTo>
                        <a:pt x="2082" y="398"/>
                      </a:lnTo>
                      <a:lnTo>
                        <a:pt x="2069" y="389"/>
                      </a:lnTo>
                      <a:lnTo>
                        <a:pt x="2062" y="369"/>
                      </a:lnTo>
                      <a:lnTo>
                        <a:pt x="2054" y="356"/>
                      </a:lnTo>
                      <a:lnTo>
                        <a:pt x="2048" y="352"/>
                      </a:lnTo>
                      <a:lnTo>
                        <a:pt x="2042" y="336"/>
                      </a:lnTo>
                      <a:lnTo>
                        <a:pt x="2036" y="327"/>
                      </a:lnTo>
                      <a:lnTo>
                        <a:pt x="2028" y="319"/>
                      </a:lnTo>
                      <a:lnTo>
                        <a:pt x="2022" y="309"/>
                      </a:lnTo>
                      <a:lnTo>
                        <a:pt x="2018" y="307"/>
                      </a:lnTo>
                      <a:lnTo>
                        <a:pt x="2011" y="302"/>
                      </a:lnTo>
                      <a:lnTo>
                        <a:pt x="2003" y="296"/>
                      </a:lnTo>
                      <a:lnTo>
                        <a:pt x="1988" y="289"/>
                      </a:lnTo>
                      <a:lnTo>
                        <a:pt x="1970" y="272"/>
                      </a:lnTo>
                      <a:lnTo>
                        <a:pt x="1952" y="248"/>
                      </a:lnTo>
                      <a:lnTo>
                        <a:pt x="1935" y="235"/>
                      </a:lnTo>
                      <a:lnTo>
                        <a:pt x="1920" y="219"/>
                      </a:lnTo>
                      <a:lnTo>
                        <a:pt x="1904" y="199"/>
                      </a:lnTo>
                      <a:lnTo>
                        <a:pt x="1894" y="185"/>
                      </a:lnTo>
                      <a:lnTo>
                        <a:pt x="1888" y="170"/>
                      </a:lnTo>
                      <a:lnTo>
                        <a:pt x="1875" y="145"/>
                      </a:lnTo>
                      <a:lnTo>
                        <a:pt x="1860" y="128"/>
                      </a:lnTo>
                      <a:lnTo>
                        <a:pt x="1839" y="111"/>
                      </a:lnTo>
                      <a:lnTo>
                        <a:pt x="1829" y="96"/>
                      </a:lnTo>
                      <a:lnTo>
                        <a:pt x="1821" y="69"/>
                      </a:lnTo>
                      <a:lnTo>
                        <a:pt x="1811" y="52"/>
                      </a:lnTo>
                      <a:lnTo>
                        <a:pt x="1803" y="45"/>
                      </a:lnTo>
                      <a:lnTo>
                        <a:pt x="1793" y="28"/>
                      </a:lnTo>
                      <a:lnTo>
                        <a:pt x="1781" y="15"/>
                      </a:lnTo>
                      <a:lnTo>
                        <a:pt x="1770" y="5"/>
                      </a:lnTo>
                      <a:lnTo>
                        <a:pt x="1762" y="0"/>
                      </a:lnTo>
                      <a:lnTo>
                        <a:pt x="1752" y="8"/>
                      </a:lnTo>
                      <a:lnTo>
                        <a:pt x="1740" y="14"/>
                      </a:lnTo>
                      <a:lnTo>
                        <a:pt x="1727" y="26"/>
                      </a:lnTo>
                      <a:lnTo>
                        <a:pt x="1715" y="45"/>
                      </a:lnTo>
                      <a:lnTo>
                        <a:pt x="1707" y="59"/>
                      </a:lnTo>
                      <a:lnTo>
                        <a:pt x="1696" y="77"/>
                      </a:lnTo>
                      <a:lnTo>
                        <a:pt x="1682" y="93"/>
                      </a:lnTo>
                      <a:lnTo>
                        <a:pt x="1668" y="99"/>
                      </a:lnTo>
                      <a:lnTo>
                        <a:pt x="1652" y="108"/>
                      </a:lnTo>
                      <a:lnTo>
                        <a:pt x="1640" y="105"/>
                      </a:lnTo>
                      <a:lnTo>
                        <a:pt x="1629" y="113"/>
                      </a:lnTo>
                      <a:lnTo>
                        <a:pt x="1618" y="130"/>
                      </a:lnTo>
                      <a:lnTo>
                        <a:pt x="1609" y="139"/>
                      </a:lnTo>
                      <a:lnTo>
                        <a:pt x="1601" y="147"/>
                      </a:lnTo>
                      <a:lnTo>
                        <a:pt x="1590" y="154"/>
                      </a:lnTo>
                      <a:lnTo>
                        <a:pt x="1577" y="157"/>
                      </a:lnTo>
                      <a:lnTo>
                        <a:pt x="1565" y="160"/>
                      </a:lnTo>
                      <a:lnTo>
                        <a:pt x="1554" y="168"/>
                      </a:lnTo>
                      <a:lnTo>
                        <a:pt x="1544" y="176"/>
                      </a:lnTo>
                      <a:lnTo>
                        <a:pt x="1515" y="211"/>
                      </a:lnTo>
                      <a:lnTo>
                        <a:pt x="1497" y="222"/>
                      </a:lnTo>
                      <a:lnTo>
                        <a:pt x="1481" y="230"/>
                      </a:lnTo>
                      <a:lnTo>
                        <a:pt x="1464" y="235"/>
                      </a:lnTo>
                      <a:lnTo>
                        <a:pt x="1448" y="231"/>
                      </a:lnTo>
                      <a:lnTo>
                        <a:pt x="1427" y="221"/>
                      </a:lnTo>
                      <a:lnTo>
                        <a:pt x="1416" y="202"/>
                      </a:lnTo>
                      <a:lnTo>
                        <a:pt x="1407" y="193"/>
                      </a:lnTo>
                      <a:lnTo>
                        <a:pt x="1393" y="182"/>
                      </a:lnTo>
                      <a:lnTo>
                        <a:pt x="1377" y="176"/>
                      </a:lnTo>
                      <a:lnTo>
                        <a:pt x="1361" y="179"/>
                      </a:lnTo>
                      <a:lnTo>
                        <a:pt x="1352" y="176"/>
                      </a:lnTo>
                      <a:lnTo>
                        <a:pt x="1331" y="170"/>
                      </a:lnTo>
                      <a:lnTo>
                        <a:pt x="1323" y="164"/>
                      </a:lnTo>
                      <a:lnTo>
                        <a:pt x="1313" y="162"/>
                      </a:lnTo>
                      <a:lnTo>
                        <a:pt x="1288" y="171"/>
                      </a:lnTo>
                      <a:lnTo>
                        <a:pt x="1268" y="179"/>
                      </a:lnTo>
                      <a:lnTo>
                        <a:pt x="1253" y="184"/>
                      </a:lnTo>
                      <a:lnTo>
                        <a:pt x="1240" y="181"/>
                      </a:lnTo>
                      <a:lnTo>
                        <a:pt x="1235" y="187"/>
                      </a:lnTo>
                      <a:lnTo>
                        <a:pt x="1230" y="197"/>
                      </a:lnTo>
                      <a:lnTo>
                        <a:pt x="1227" y="211"/>
                      </a:lnTo>
                      <a:lnTo>
                        <a:pt x="1222" y="230"/>
                      </a:lnTo>
                      <a:lnTo>
                        <a:pt x="1214" y="248"/>
                      </a:lnTo>
                      <a:lnTo>
                        <a:pt x="1206" y="264"/>
                      </a:lnTo>
                      <a:lnTo>
                        <a:pt x="1198" y="279"/>
                      </a:lnTo>
                      <a:lnTo>
                        <a:pt x="1193" y="298"/>
                      </a:lnTo>
                      <a:lnTo>
                        <a:pt x="1185" y="324"/>
                      </a:lnTo>
                      <a:lnTo>
                        <a:pt x="1169" y="336"/>
                      </a:lnTo>
                      <a:lnTo>
                        <a:pt x="1152" y="356"/>
                      </a:lnTo>
                      <a:lnTo>
                        <a:pt x="1138" y="376"/>
                      </a:lnTo>
                      <a:lnTo>
                        <a:pt x="1119" y="407"/>
                      </a:lnTo>
                      <a:lnTo>
                        <a:pt x="1094" y="455"/>
                      </a:lnTo>
                      <a:lnTo>
                        <a:pt x="1078" y="475"/>
                      </a:lnTo>
                      <a:lnTo>
                        <a:pt x="1070" y="484"/>
                      </a:lnTo>
                      <a:lnTo>
                        <a:pt x="1058" y="495"/>
                      </a:lnTo>
                      <a:lnTo>
                        <a:pt x="1045" y="505"/>
                      </a:lnTo>
                      <a:lnTo>
                        <a:pt x="1022" y="528"/>
                      </a:lnTo>
                      <a:lnTo>
                        <a:pt x="1012" y="535"/>
                      </a:lnTo>
                      <a:lnTo>
                        <a:pt x="1000" y="548"/>
                      </a:lnTo>
                      <a:lnTo>
                        <a:pt x="989" y="565"/>
                      </a:lnTo>
                      <a:lnTo>
                        <a:pt x="974" y="569"/>
                      </a:lnTo>
                      <a:lnTo>
                        <a:pt x="956" y="574"/>
                      </a:lnTo>
                      <a:lnTo>
                        <a:pt x="931" y="585"/>
                      </a:lnTo>
                      <a:lnTo>
                        <a:pt x="910" y="594"/>
                      </a:lnTo>
                      <a:lnTo>
                        <a:pt x="897" y="588"/>
                      </a:lnTo>
                      <a:lnTo>
                        <a:pt x="888" y="589"/>
                      </a:lnTo>
                      <a:lnTo>
                        <a:pt x="881" y="594"/>
                      </a:lnTo>
                      <a:lnTo>
                        <a:pt x="874" y="600"/>
                      </a:lnTo>
                      <a:lnTo>
                        <a:pt x="864" y="613"/>
                      </a:lnTo>
                      <a:lnTo>
                        <a:pt x="848" y="623"/>
                      </a:lnTo>
                      <a:lnTo>
                        <a:pt x="832" y="631"/>
                      </a:lnTo>
                      <a:lnTo>
                        <a:pt x="818" y="636"/>
                      </a:lnTo>
                      <a:lnTo>
                        <a:pt x="802" y="640"/>
                      </a:lnTo>
                      <a:lnTo>
                        <a:pt x="795" y="643"/>
                      </a:lnTo>
                      <a:lnTo>
                        <a:pt x="785" y="654"/>
                      </a:lnTo>
                      <a:lnTo>
                        <a:pt x="777" y="668"/>
                      </a:lnTo>
                      <a:lnTo>
                        <a:pt x="751" y="677"/>
                      </a:lnTo>
                      <a:lnTo>
                        <a:pt x="742" y="673"/>
                      </a:lnTo>
                      <a:lnTo>
                        <a:pt x="735" y="677"/>
                      </a:lnTo>
                      <a:lnTo>
                        <a:pt x="721" y="673"/>
                      </a:lnTo>
                      <a:lnTo>
                        <a:pt x="712" y="670"/>
                      </a:lnTo>
                      <a:lnTo>
                        <a:pt x="703" y="660"/>
                      </a:lnTo>
                      <a:lnTo>
                        <a:pt x="693" y="650"/>
                      </a:lnTo>
                      <a:lnTo>
                        <a:pt x="686" y="625"/>
                      </a:lnTo>
                      <a:lnTo>
                        <a:pt x="680" y="614"/>
                      </a:lnTo>
                      <a:lnTo>
                        <a:pt x="673" y="606"/>
                      </a:lnTo>
                      <a:lnTo>
                        <a:pt x="668" y="603"/>
                      </a:lnTo>
                      <a:lnTo>
                        <a:pt x="656" y="606"/>
                      </a:lnTo>
                      <a:lnTo>
                        <a:pt x="647" y="603"/>
                      </a:lnTo>
                      <a:lnTo>
                        <a:pt x="637" y="605"/>
                      </a:lnTo>
                      <a:lnTo>
                        <a:pt x="627" y="609"/>
                      </a:lnTo>
                      <a:lnTo>
                        <a:pt x="609" y="613"/>
                      </a:lnTo>
                      <a:lnTo>
                        <a:pt x="593" y="622"/>
                      </a:lnTo>
                      <a:lnTo>
                        <a:pt x="586" y="628"/>
                      </a:lnTo>
                      <a:lnTo>
                        <a:pt x="579" y="642"/>
                      </a:lnTo>
                      <a:lnTo>
                        <a:pt x="573" y="659"/>
                      </a:lnTo>
                      <a:lnTo>
                        <a:pt x="566" y="674"/>
                      </a:lnTo>
                      <a:lnTo>
                        <a:pt x="552" y="676"/>
                      </a:lnTo>
                      <a:lnTo>
                        <a:pt x="538" y="679"/>
                      </a:lnTo>
                      <a:lnTo>
                        <a:pt x="523" y="685"/>
                      </a:lnTo>
                      <a:lnTo>
                        <a:pt x="506" y="696"/>
                      </a:lnTo>
                      <a:lnTo>
                        <a:pt x="460" y="705"/>
                      </a:lnTo>
                      <a:lnTo>
                        <a:pt x="445" y="708"/>
                      </a:lnTo>
                      <a:lnTo>
                        <a:pt x="421" y="717"/>
                      </a:lnTo>
                      <a:lnTo>
                        <a:pt x="404" y="731"/>
                      </a:lnTo>
                      <a:lnTo>
                        <a:pt x="393" y="742"/>
                      </a:lnTo>
                      <a:lnTo>
                        <a:pt x="374" y="745"/>
                      </a:lnTo>
                      <a:lnTo>
                        <a:pt x="360" y="754"/>
                      </a:lnTo>
                      <a:lnTo>
                        <a:pt x="353" y="748"/>
                      </a:lnTo>
                      <a:lnTo>
                        <a:pt x="347" y="753"/>
                      </a:lnTo>
                      <a:lnTo>
                        <a:pt x="330" y="762"/>
                      </a:lnTo>
                      <a:lnTo>
                        <a:pt x="318" y="767"/>
                      </a:lnTo>
                      <a:lnTo>
                        <a:pt x="305" y="779"/>
                      </a:lnTo>
                      <a:lnTo>
                        <a:pt x="294" y="784"/>
                      </a:lnTo>
                      <a:lnTo>
                        <a:pt x="285" y="790"/>
                      </a:lnTo>
                      <a:lnTo>
                        <a:pt x="278" y="801"/>
                      </a:lnTo>
                      <a:lnTo>
                        <a:pt x="272" y="816"/>
                      </a:lnTo>
                      <a:lnTo>
                        <a:pt x="260" y="822"/>
                      </a:lnTo>
                      <a:lnTo>
                        <a:pt x="246" y="827"/>
                      </a:lnTo>
                      <a:lnTo>
                        <a:pt x="237" y="821"/>
                      </a:lnTo>
                      <a:lnTo>
                        <a:pt x="230" y="819"/>
                      </a:lnTo>
                      <a:lnTo>
                        <a:pt x="221" y="824"/>
                      </a:lnTo>
                      <a:lnTo>
                        <a:pt x="205" y="835"/>
                      </a:lnTo>
                      <a:lnTo>
                        <a:pt x="182" y="852"/>
                      </a:lnTo>
                      <a:lnTo>
                        <a:pt x="156" y="872"/>
                      </a:lnTo>
                      <a:lnTo>
                        <a:pt x="134" y="889"/>
                      </a:lnTo>
                      <a:lnTo>
                        <a:pt x="113" y="899"/>
                      </a:lnTo>
                      <a:lnTo>
                        <a:pt x="92" y="907"/>
                      </a:lnTo>
                      <a:lnTo>
                        <a:pt x="77" y="921"/>
                      </a:lnTo>
                      <a:lnTo>
                        <a:pt x="61" y="932"/>
                      </a:lnTo>
                      <a:lnTo>
                        <a:pt x="47" y="952"/>
                      </a:lnTo>
                      <a:lnTo>
                        <a:pt x="31" y="958"/>
                      </a:lnTo>
                      <a:lnTo>
                        <a:pt x="17" y="961"/>
                      </a:lnTo>
                      <a:lnTo>
                        <a:pt x="0" y="957"/>
                      </a:lnTo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18" name="Group 31"/>
                <p:cNvGrpSpPr>
                  <a:grpSpLocks/>
                </p:cNvGrpSpPr>
                <p:nvPr/>
              </p:nvGrpSpPr>
              <p:grpSpPr bwMode="auto">
                <a:xfrm>
                  <a:off x="4462" y="1634"/>
                  <a:ext cx="727" cy="554"/>
                  <a:chOff x="4462" y="1634"/>
                  <a:chExt cx="727" cy="554"/>
                </a:xfrm>
                <a:grpFill/>
              </p:grpSpPr>
              <p:sp>
                <p:nvSpPr>
                  <p:cNvPr id="26" name="Freeform 32"/>
                  <p:cNvSpPr>
                    <a:spLocks/>
                  </p:cNvSpPr>
                  <p:nvPr/>
                </p:nvSpPr>
                <p:spPr bwMode="auto">
                  <a:xfrm>
                    <a:off x="4949" y="1634"/>
                    <a:ext cx="240" cy="293"/>
                  </a:xfrm>
                  <a:custGeom>
                    <a:avLst/>
                    <a:gdLst/>
                    <a:ahLst/>
                    <a:cxnLst>
                      <a:cxn ang="0">
                        <a:pos x="5" y="216"/>
                      </a:cxn>
                      <a:cxn ang="0">
                        <a:pos x="19" y="230"/>
                      </a:cxn>
                      <a:cxn ang="0">
                        <a:pos x="25" y="253"/>
                      </a:cxn>
                      <a:cxn ang="0">
                        <a:pos x="35" y="263"/>
                      </a:cxn>
                      <a:cxn ang="0">
                        <a:pos x="46" y="283"/>
                      </a:cxn>
                      <a:cxn ang="0">
                        <a:pos x="54" y="292"/>
                      </a:cxn>
                      <a:cxn ang="0">
                        <a:pos x="71" y="283"/>
                      </a:cxn>
                      <a:cxn ang="0">
                        <a:pos x="89" y="272"/>
                      </a:cxn>
                      <a:cxn ang="0">
                        <a:pos x="101" y="272"/>
                      </a:cxn>
                      <a:cxn ang="0">
                        <a:pos x="112" y="269"/>
                      </a:cxn>
                      <a:cxn ang="0">
                        <a:pos x="121" y="259"/>
                      </a:cxn>
                      <a:cxn ang="0">
                        <a:pos x="128" y="266"/>
                      </a:cxn>
                      <a:cxn ang="0">
                        <a:pos x="141" y="278"/>
                      </a:cxn>
                      <a:cxn ang="0">
                        <a:pos x="153" y="272"/>
                      </a:cxn>
                      <a:cxn ang="0">
                        <a:pos x="166" y="281"/>
                      </a:cxn>
                      <a:cxn ang="0">
                        <a:pos x="193" y="280"/>
                      </a:cxn>
                      <a:cxn ang="0">
                        <a:pos x="203" y="272"/>
                      </a:cxn>
                      <a:cxn ang="0">
                        <a:pos x="206" y="257"/>
                      </a:cxn>
                      <a:cxn ang="0">
                        <a:pos x="203" y="239"/>
                      </a:cxn>
                      <a:cxn ang="0">
                        <a:pos x="198" y="221"/>
                      </a:cxn>
                      <a:cxn ang="0">
                        <a:pos x="197" y="207"/>
                      </a:cxn>
                      <a:cxn ang="0">
                        <a:pos x="186" y="192"/>
                      </a:cxn>
                      <a:cxn ang="0">
                        <a:pos x="179" y="177"/>
                      </a:cxn>
                      <a:cxn ang="0">
                        <a:pos x="183" y="166"/>
                      </a:cxn>
                      <a:cxn ang="0">
                        <a:pos x="187" y="136"/>
                      </a:cxn>
                      <a:cxn ang="0">
                        <a:pos x="194" y="118"/>
                      </a:cxn>
                      <a:cxn ang="0">
                        <a:pos x="207" y="100"/>
                      </a:cxn>
                      <a:cxn ang="0">
                        <a:pos x="219" y="67"/>
                      </a:cxn>
                      <a:cxn ang="0">
                        <a:pos x="237" y="9"/>
                      </a:cxn>
                      <a:cxn ang="0">
                        <a:pos x="234" y="3"/>
                      </a:cxn>
                      <a:cxn ang="0">
                        <a:pos x="225" y="6"/>
                      </a:cxn>
                      <a:cxn ang="0">
                        <a:pos x="211" y="20"/>
                      </a:cxn>
                      <a:cxn ang="0">
                        <a:pos x="197" y="39"/>
                      </a:cxn>
                      <a:cxn ang="0">
                        <a:pos x="181" y="67"/>
                      </a:cxn>
                      <a:cxn ang="0">
                        <a:pos x="168" y="83"/>
                      </a:cxn>
                      <a:cxn ang="0">
                        <a:pos x="154" y="94"/>
                      </a:cxn>
                      <a:cxn ang="0">
                        <a:pos x="132" y="106"/>
                      </a:cxn>
                      <a:cxn ang="0">
                        <a:pos x="121" y="103"/>
                      </a:cxn>
                      <a:cxn ang="0">
                        <a:pos x="112" y="107"/>
                      </a:cxn>
                      <a:cxn ang="0">
                        <a:pos x="101" y="118"/>
                      </a:cxn>
                      <a:cxn ang="0">
                        <a:pos x="92" y="133"/>
                      </a:cxn>
                      <a:cxn ang="0">
                        <a:pos x="79" y="145"/>
                      </a:cxn>
                      <a:cxn ang="0">
                        <a:pos x="68" y="151"/>
                      </a:cxn>
                      <a:cxn ang="0">
                        <a:pos x="51" y="159"/>
                      </a:cxn>
                      <a:cxn ang="0">
                        <a:pos x="31" y="169"/>
                      </a:cxn>
                      <a:cxn ang="0">
                        <a:pos x="14" y="186"/>
                      </a:cxn>
                      <a:cxn ang="0">
                        <a:pos x="0" y="206"/>
                      </a:cxn>
                    </a:cxnLst>
                    <a:rect l="0" t="0" r="r" b="b"/>
                    <a:pathLst>
                      <a:path w="240" h="293">
                        <a:moveTo>
                          <a:pt x="0" y="206"/>
                        </a:moveTo>
                        <a:lnTo>
                          <a:pt x="5" y="216"/>
                        </a:lnTo>
                        <a:lnTo>
                          <a:pt x="12" y="222"/>
                        </a:lnTo>
                        <a:lnTo>
                          <a:pt x="19" y="230"/>
                        </a:lnTo>
                        <a:lnTo>
                          <a:pt x="21" y="241"/>
                        </a:lnTo>
                        <a:lnTo>
                          <a:pt x="25" y="253"/>
                        </a:lnTo>
                        <a:lnTo>
                          <a:pt x="29" y="259"/>
                        </a:lnTo>
                        <a:lnTo>
                          <a:pt x="35" y="263"/>
                        </a:lnTo>
                        <a:lnTo>
                          <a:pt x="42" y="271"/>
                        </a:lnTo>
                        <a:lnTo>
                          <a:pt x="46" y="283"/>
                        </a:lnTo>
                        <a:lnTo>
                          <a:pt x="50" y="290"/>
                        </a:lnTo>
                        <a:lnTo>
                          <a:pt x="54" y="292"/>
                        </a:lnTo>
                        <a:lnTo>
                          <a:pt x="62" y="287"/>
                        </a:lnTo>
                        <a:lnTo>
                          <a:pt x="71" y="283"/>
                        </a:lnTo>
                        <a:lnTo>
                          <a:pt x="79" y="278"/>
                        </a:lnTo>
                        <a:lnTo>
                          <a:pt x="89" y="272"/>
                        </a:lnTo>
                        <a:lnTo>
                          <a:pt x="97" y="268"/>
                        </a:lnTo>
                        <a:lnTo>
                          <a:pt x="101" y="272"/>
                        </a:lnTo>
                        <a:lnTo>
                          <a:pt x="108" y="272"/>
                        </a:lnTo>
                        <a:lnTo>
                          <a:pt x="112" y="269"/>
                        </a:lnTo>
                        <a:lnTo>
                          <a:pt x="116" y="263"/>
                        </a:lnTo>
                        <a:lnTo>
                          <a:pt x="121" y="259"/>
                        </a:lnTo>
                        <a:lnTo>
                          <a:pt x="124" y="260"/>
                        </a:lnTo>
                        <a:lnTo>
                          <a:pt x="128" y="266"/>
                        </a:lnTo>
                        <a:lnTo>
                          <a:pt x="134" y="272"/>
                        </a:lnTo>
                        <a:lnTo>
                          <a:pt x="141" y="278"/>
                        </a:lnTo>
                        <a:lnTo>
                          <a:pt x="147" y="275"/>
                        </a:lnTo>
                        <a:lnTo>
                          <a:pt x="153" y="272"/>
                        </a:lnTo>
                        <a:lnTo>
                          <a:pt x="160" y="278"/>
                        </a:lnTo>
                        <a:lnTo>
                          <a:pt x="166" y="281"/>
                        </a:lnTo>
                        <a:lnTo>
                          <a:pt x="177" y="284"/>
                        </a:lnTo>
                        <a:lnTo>
                          <a:pt x="193" y="280"/>
                        </a:lnTo>
                        <a:lnTo>
                          <a:pt x="199" y="278"/>
                        </a:lnTo>
                        <a:lnTo>
                          <a:pt x="203" y="272"/>
                        </a:lnTo>
                        <a:lnTo>
                          <a:pt x="205" y="266"/>
                        </a:lnTo>
                        <a:lnTo>
                          <a:pt x="206" y="257"/>
                        </a:lnTo>
                        <a:lnTo>
                          <a:pt x="205" y="247"/>
                        </a:lnTo>
                        <a:lnTo>
                          <a:pt x="203" y="239"/>
                        </a:lnTo>
                        <a:lnTo>
                          <a:pt x="199" y="230"/>
                        </a:lnTo>
                        <a:lnTo>
                          <a:pt x="198" y="221"/>
                        </a:lnTo>
                        <a:lnTo>
                          <a:pt x="198" y="213"/>
                        </a:lnTo>
                        <a:lnTo>
                          <a:pt x="197" y="207"/>
                        </a:lnTo>
                        <a:lnTo>
                          <a:pt x="192" y="203"/>
                        </a:lnTo>
                        <a:lnTo>
                          <a:pt x="186" y="192"/>
                        </a:lnTo>
                        <a:lnTo>
                          <a:pt x="181" y="186"/>
                        </a:lnTo>
                        <a:lnTo>
                          <a:pt x="179" y="177"/>
                        </a:lnTo>
                        <a:lnTo>
                          <a:pt x="181" y="172"/>
                        </a:lnTo>
                        <a:lnTo>
                          <a:pt x="183" y="166"/>
                        </a:lnTo>
                        <a:lnTo>
                          <a:pt x="185" y="148"/>
                        </a:lnTo>
                        <a:lnTo>
                          <a:pt x="187" y="136"/>
                        </a:lnTo>
                        <a:lnTo>
                          <a:pt x="190" y="124"/>
                        </a:lnTo>
                        <a:lnTo>
                          <a:pt x="194" y="118"/>
                        </a:lnTo>
                        <a:lnTo>
                          <a:pt x="201" y="110"/>
                        </a:lnTo>
                        <a:lnTo>
                          <a:pt x="207" y="100"/>
                        </a:lnTo>
                        <a:lnTo>
                          <a:pt x="212" y="85"/>
                        </a:lnTo>
                        <a:lnTo>
                          <a:pt x="219" y="67"/>
                        </a:lnTo>
                        <a:lnTo>
                          <a:pt x="228" y="39"/>
                        </a:lnTo>
                        <a:lnTo>
                          <a:pt x="237" y="9"/>
                        </a:lnTo>
                        <a:lnTo>
                          <a:pt x="239" y="0"/>
                        </a:lnTo>
                        <a:lnTo>
                          <a:pt x="234" y="3"/>
                        </a:lnTo>
                        <a:lnTo>
                          <a:pt x="230" y="3"/>
                        </a:lnTo>
                        <a:lnTo>
                          <a:pt x="225" y="6"/>
                        </a:lnTo>
                        <a:lnTo>
                          <a:pt x="218" y="12"/>
                        </a:lnTo>
                        <a:lnTo>
                          <a:pt x="211" y="20"/>
                        </a:lnTo>
                        <a:lnTo>
                          <a:pt x="203" y="29"/>
                        </a:lnTo>
                        <a:lnTo>
                          <a:pt x="197" y="39"/>
                        </a:lnTo>
                        <a:lnTo>
                          <a:pt x="188" y="53"/>
                        </a:lnTo>
                        <a:lnTo>
                          <a:pt x="181" y="67"/>
                        </a:lnTo>
                        <a:lnTo>
                          <a:pt x="175" y="74"/>
                        </a:lnTo>
                        <a:lnTo>
                          <a:pt x="168" y="83"/>
                        </a:lnTo>
                        <a:lnTo>
                          <a:pt x="160" y="92"/>
                        </a:lnTo>
                        <a:lnTo>
                          <a:pt x="154" y="94"/>
                        </a:lnTo>
                        <a:lnTo>
                          <a:pt x="144" y="98"/>
                        </a:lnTo>
                        <a:lnTo>
                          <a:pt x="132" y="106"/>
                        </a:lnTo>
                        <a:lnTo>
                          <a:pt x="127" y="104"/>
                        </a:lnTo>
                        <a:lnTo>
                          <a:pt x="121" y="103"/>
                        </a:lnTo>
                        <a:lnTo>
                          <a:pt x="114" y="106"/>
                        </a:lnTo>
                        <a:lnTo>
                          <a:pt x="112" y="107"/>
                        </a:lnTo>
                        <a:lnTo>
                          <a:pt x="106" y="112"/>
                        </a:lnTo>
                        <a:lnTo>
                          <a:pt x="101" y="118"/>
                        </a:lnTo>
                        <a:lnTo>
                          <a:pt x="97" y="130"/>
                        </a:lnTo>
                        <a:lnTo>
                          <a:pt x="92" y="133"/>
                        </a:lnTo>
                        <a:lnTo>
                          <a:pt x="84" y="139"/>
                        </a:lnTo>
                        <a:lnTo>
                          <a:pt x="79" y="145"/>
                        </a:lnTo>
                        <a:lnTo>
                          <a:pt x="73" y="148"/>
                        </a:lnTo>
                        <a:lnTo>
                          <a:pt x="68" y="151"/>
                        </a:lnTo>
                        <a:lnTo>
                          <a:pt x="60" y="154"/>
                        </a:lnTo>
                        <a:lnTo>
                          <a:pt x="51" y="159"/>
                        </a:lnTo>
                        <a:lnTo>
                          <a:pt x="42" y="160"/>
                        </a:lnTo>
                        <a:lnTo>
                          <a:pt x="31" y="169"/>
                        </a:lnTo>
                        <a:lnTo>
                          <a:pt x="21" y="179"/>
                        </a:lnTo>
                        <a:lnTo>
                          <a:pt x="14" y="186"/>
                        </a:lnTo>
                        <a:lnTo>
                          <a:pt x="5" y="194"/>
                        </a:lnTo>
                        <a:lnTo>
                          <a:pt x="0" y="206"/>
                        </a:lnTo>
                      </a:path>
                    </a:pathLst>
                  </a:custGeom>
                  <a:grpFill/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27" name="Freeform 33"/>
                  <p:cNvSpPr>
                    <a:spLocks/>
                  </p:cNvSpPr>
                  <p:nvPr/>
                </p:nvSpPr>
                <p:spPr bwMode="auto">
                  <a:xfrm>
                    <a:off x="4462" y="1829"/>
                    <a:ext cx="215" cy="359"/>
                  </a:xfrm>
                  <a:custGeom>
                    <a:avLst/>
                    <a:gdLst/>
                    <a:ahLst/>
                    <a:cxnLst>
                      <a:cxn ang="0">
                        <a:pos x="3" y="331"/>
                      </a:cxn>
                      <a:cxn ang="0">
                        <a:pos x="17" y="346"/>
                      </a:cxn>
                      <a:cxn ang="0">
                        <a:pos x="36" y="337"/>
                      </a:cxn>
                      <a:cxn ang="0">
                        <a:pos x="51" y="334"/>
                      </a:cxn>
                      <a:cxn ang="0">
                        <a:pos x="63" y="314"/>
                      </a:cxn>
                      <a:cxn ang="0">
                        <a:pos x="76" y="292"/>
                      </a:cxn>
                      <a:cxn ang="0">
                        <a:pos x="91" y="273"/>
                      </a:cxn>
                      <a:cxn ang="0">
                        <a:pos x="99" y="288"/>
                      </a:cxn>
                      <a:cxn ang="0">
                        <a:pos x="115" y="309"/>
                      </a:cxn>
                      <a:cxn ang="0">
                        <a:pos x="127" y="320"/>
                      </a:cxn>
                      <a:cxn ang="0">
                        <a:pos x="138" y="337"/>
                      </a:cxn>
                      <a:cxn ang="0">
                        <a:pos x="152" y="350"/>
                      </a:cxn>
                      <a:cxn ang="0">
                        <a:pos x="165" y="358"/>
                      </a:cxn>
                      <a:cxn ang="0">
                        <a:pos x="179" y="346"/>
                      </a:cxn>
                      <a:cxn ang="0">
                        <a:pos x="185" y="309"/>
                      </a:cxn>
                      <a:cxn ang="0">
                        <a:pos x="186" y="248"/>
                      </a:cxn>
                      <a:cxn ang="0">
                        <a:pos x="187" y="218"/>
                      </a:cxn>
                      <a:cxn ang="0">
                        <a:pos x="191" y="187"/>
                      </a:cxn>
                      <a:cxn ang="0">
                        <a:pos x="187" y="165"/>
                      </a:cxn>
                      <a:cxn ang="0">
                        <a:pos x="180" y="140"/>
                      </a:cxn>
                      <a:cxn ang="0">
                        <a:pos x="194" y="136"/>
                      </a:cxn>
                      <a:cxn ang="0">
                        <a:pos x="204" y="116"/>
                      </a:cxn>
                      <a:cxn ang="0">
                        <a:pos x="209" y="84"/>
                      </a:cxn>
                      <a:cxn ang="0">
                        <a:pos x="214" y="62"/>
                      </a:cxn>
                      <a:cxn ang="0">
                        <a:pos x="210" y="46"/>
                      </a:cxn>
                      <a:cxn ang="0">
                        <a:pos x="209" y="20"/>
                      </a:cxn>
                      <a:cxn ang="0">
                        <a:pos x="203" y="0"/>
                      </a:cxn>
                      <a:cxn ang="0">
                        <a:pos x="193" y="12"/>
                      </a:cxn>
                      <a:cxn ang="0">
                        <a:pos x="187" y="35"/>
                      </a:cxn>
                      <a:cxn ang="0">
                        <a:pos x="180" y="55"/>
                      </a:cxn>
                      <a:cxn ang="0">
                        <a:pos x="168" y="72"/>
                      </a:cxn>
                      <a:cxn ang="0">
                        <a:pos x="158" y="97"/>
                      </a:cxn>
                      <a:cxn ang="0">
                        <a:pos x="152" y="128"/>
                      </a:cxn>
                      <a:cxn ang="0">
                        <a:pos x="137" y="137"/>
                      </a:cxn>
                      <a:cxn ang="0">
                        <a:pos x="121" y="155"/>
                      </a:cxn>
                      <a:cxn ang="0">
                        <a:pos x="111" y="168"/>
                      </a:cxn>
                      <a:cxn ang="0">
                        <a:pos x="103" y="181"/>
                      </a:cxn>
                      <a:cxn ang="0">
                        <a:pos x="90" y="200"/>
                      </a:cxn>
                      <a:cxn ang="0">
                        <a:pos x="77" y="224"/>
                      </a:cxn>
                      <a:cxn ang="0">
                        <a:pos x="58" y="262"/>
                      </a:cxn>
                      <a:cxn ang="0">
                        <a:pos x="43" y="277"/>
                      </a:cxn>
                      <a:cxn ang="0">
                        <a:pos x="32" y="294"/>
                      </a:cxn>
                      <a:cxn ang="0">
                        <a:pos x="10" y="309"/>
                      </a:cxn>
                    </a:cxnLst>
                    <a:rect l="0" t="0" r="r" b="b"/>
                    <a:pathLst>
                      <a:path w="215" h="359">
                        <a:moveTo>
                          <a:pt x="0" y="321"/>
                        </a:moveTo>
                        <a:lnTo>
                          <a:pt x="3" y="331"/>
                        </a:lnTo>
                        <a:lnTo>
                          <a:pt x="10" y="343"/>
                        </a:lnTo>
                        <a:lnTo>
                          <a:pt x="17" y="346"/>
                        </a:lnTo>
                        <a:lnTo>
                          <a:pt x="29" y="341"/>
                        </a:lnTo>
                        <a:lnTo>
                          <a:pt x="36" y="337"/>
                        </a:lnTo>
                        <a:lnTo>
                          <a:pt x="45" y="331"/>
                        </a:lnTo>
                        <a:lnTo>
                          <a:pt x="51" y="334"/>
                        </a:lnTo>
                        <a:lnTo>
                          <a:pt x="57" y="331"/>
                        </a:lnTo>
                        <a:lnTo>
                          <a:pt x="63" y="314"/>
                        </a:lnTo>
                        <a:lnTo>
                          <a:pt x="70" y="303"/>
                        </a:lnTo>
                        <a:lnTo>
                          <a:pt x="76" y="292"/>
                        </a:lnTo>
                        <a:lnTo>
                          <a:pt x="83" y="280"/>
                        </a:lnTo>
                        <a:lnTo>
                          <a:pt x="91" y="273"/>
                        </a:lnTo>
                        <a:lnTo>
                          <a:pt x="93" y="279"/>
                        </a:lnTo>
                        <a:lnTo>
                          <a:pt x="99" y="288"/>
                        </a:lnTo>
                        <a:lnTo>
                          <a:pt x="106" y="300"/>
                        </a:lnTo>
                        <a:lnTo>
                          <a:pt x="115" y="309"/>
                        </a:lnTo>
                        <a:lnTo>
                          <a:pt x="121" y="312"/>
                        </a:lnTo>
                        <a:lnTo>
                          <a:pt x="127" y="320"/>
                        </a:lnTo>
                        <a:lnTo>
                          <a:pt x="132" y="328"/>
                        </a:lnTo>
                        <a:lnTo>
                          <a:pt x="138" y="337"/>
                        </a:lnTo>
                        <a:lnTo>
                          <a:pt x="147" y="346"/>
                        </a:lnTo>
                        <a:lnTo>
                          <a:pt x="152" y="350"/>
                        </a:lnTo>
                        <a:lnTo>
                          <a:pt x="158" y="355"/>
                        </a:lnTo>
                        <a:lnTo>
                          <a:pt x="165" y="358"/>
                        </a:lnTo>
                        <a:lnTo>
                          <a:pt x="171" y="355"/>
                        </a:lnTo>
                        <a:lnTo>
                          <a:pt x="179" y="346"/>
                        </a:lnTo>
                        <a:lnTo>
                          <a:pt x="182" y="332"/>
                        </a:lnTo>
                        <a:lnTo>
                          <a:pt x="185" y="309"/>
                        </a:lnTo>
                        <a:lnTo>
                          <a:pt x="187" y="276"/>
                        </a:lnTo>
                        <a:lnTo>
                          <a:pt x="186" y="248"/>
                        </a:lnTo>
                        <a:lnTo>
                          <a:pt x="185" y="233"/>
                        </a:lnTo>
                        <a:lnTo>
                          <a:pt x="187" y="218"/>
                        </a:lnTo>
                        <a:lnTo>
                          <a:pt x="190" y="195"/>
                        </a:lnTo>
                        <a:lnTo>
                          <a:pt x="191" y="187"/>
                        </a:lnTo>
                        <a:lnTo>
                          <a:pt x="191" y="180"/>
                        </a:lnTo>
                        <a:lnTo>
                          <a:pt x="187" y="165"/>
                        </a:lnTo>
                        <a:lnTo>
                          <a:pt x="184" y="151"/>
                        </a:lnTo>
                        <a:lnTo>
                          <a:pt x="180" y="140"/>
                        </a:lnTo>
                        <a:lnTo>
                          <a:pt x="186" y="140"/>
                        </a:lnTo>
                        <a:lnTo>
                          <a:pt x="194" y="136"/>
                        </a:lnTo>
                        <a:lnTo>
                          <a:pt x="199" y="128"/>
                        </a:lnTo>
                        <a:lnTo>
                          <a:pt x="204" y="116"/>
                        </a:lnTo>
                        <a:lnTo>
                          <a:pt x="206" y="101"/>
                        </a:lnTo>
                        <a:lnTo>
                          <a:pt x="209" y="84"/>
                        </a:lnTo>
                        <a:lnTo>
                          <a:pt x="212" y="76"/>
                        </a:lnTo>
                        <a:lnTo>
                          <a:pt x="214" y="62"/>
                        </a:lnTo>
                        <a:lnTo>
                          <a:pt x="213" y="53"/>
                        </a:lnTo>
                        <a:lnTo>
                          <a:pt x="210" y="46"/>
                        </a:lnTo>
                        <a:lnTo>
                          <a:pt x="208" y="35"/>
                        </a:lnTo>
                        <a:lnTo>
                          <a:pt x="209" y="20"/>
                        </a:lnTo>
                        <a:lnTo>
                          <a:pt x="207" y="6"/>
                        </a:lnTo>
                        <a:lnTo>
                          <a:pt x="203" y="0"/>
                        </a:lnTo>
                        <a:lnTo>
                          <a:pt x="196" y="2"/>
                        </a:lnTo>
                        <a:lnTo>
                          <a:pt x="193" y="12"/>
                        </a:lnTo>
                        <a:lnTo>
                          <a:pt x="190" y="26"/>
                        </a:lnTo>
                        <a:lnTo>
                          <a:pt x="187" y="35"/>
                        </a:lnTo>
                        <a:lnTo>
                          <a:pt x="182" y="44"/>
                        </a:lnTo>
                        <a:lnTo>
                          <a:pt x="180" y="55"/>
                        </a:lnTo>
                        <a:lnTo>
                          <a:pt x="173" y="62"/>
                        </a:lnTo>
                        <a:lnTo>
                          <a:pt x="168" y="72"/>
                        </a:lnTo>
                        <a:lnTo>
                          <a:pt x="163" y="84"/>
                        </a:lnTo>
                        <a:lnTo>
                          <a:pt x="158" y="97"/>
                        </a:lnTo>
                        <a:lnTo>
                          <a:pt x="154" y="114"/>
                        </a:lnTo>
                        <a:lnTo>
                          <a:pt x="152" y="128"/>
                        </a:lnTo>
                        <a:lnTo>
                          <a:pt x="145" y="131"/>
                        </a:lnTo>
                        <a:lnTo>
                          <a:pt x="137" y="137"/>
                        </a:lnTo>
                        <a:lnTo>
                          <a:pt x="130" y="145"/>
                        </a:lnTo>
                        <a:lnTo>
                          <a:pt x="121" y="155"/>
                        </a:lnTo>
                        <a:lnTo>
                          <a:pt x="117" y="160"/>
                        </a:lnTo>
                        <a:lnTo>
                          <a:pt x="111" y="168"/>
                        </a:lnTo>
                        <a:lnTo>
                          <a:pt x="108" y="174"/>
                        </a:lnTo>
                        <a:lnTo>
                          <a:pt x="103" y="181"/>
                        </a:lnTo>
                        <a:lnTo>
                          <a:pt x="97" y="190"/>
                        </a:lnTo>
                        <a:lnTo>
                          <a:pt x="90" y="200"/>
                        </a:lnTo>
                        <a:lnTo>
                          <a:pt x="84" y="212"/>
                        </a:lnTo>
                        <a:lnTo>
                          <a:pt x="77" y="224"/>
                        </a:lnTo>
                        <a:lnTo>
                          <a:pt x="68" y="242"/>
                        </a:lnTo>
                        <a:lnTo>
                          <a:pt x="58" y="262"/>
                        </a:lnTo>
                        <a:lnTo>
                          <a:pt x="51" y="268"/>
                        </a:lnTo>
                        <a:lnTo>
                          <a:pt x="43" y="277"/>
                        </a:lnTo>
                        <a:lnTo>
                          <a:pt x="37" y="283"/>
                        </a:lnTo>
                        <a:lnTo>
                          <a:pt x="32" y="294"/>
                        </a:lnTo>
                        <a:lnTo>
                          <a:pt x="21" y="303"/>
                        </a:lnTo>
                        <a:lnTo>
                          <a:pt x="10" y="309"/>
                        </a:lnTo>
                        <a:lnTo>
                          <a:pt x="0" y="321"/>
                        </a:lnTo>
                      </a:path>
                    </a:pathLst>
                  </a:custGeom>
                  <a:grpFill/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</p:grpSp>
        <p:grpSp>
          <p:nvGrpSpPr>
            <p:cNvPr id="21" name="Group 34"/>
            <p:cNvGrpSpPr>
              <a:grpSpLocks/>
            </p:cNvGrpSpPr>
            <p:nvPr/>
          </p:nvGrpSpPr>
          <p:grpSpPr bwMode="auto">
            <a:xfrm>
              <a:off x="3655399" y="2572857"/>
              <a:ext cx="4592552" cy="2087010"/>
              <a:chOff x="2807" y="2020"/>
              <a:chExt cx="2728" cy="1135"/>
            </a:xfrm>
          </p:grpSpPr>
          <p:grpSp>
            <p:nvGrpSpPr>
              <p:cNvPr id="22" name="Group 35"/>
              <p:cNvGrpSpPr>
                <a:grpSpLocks/>
              </p:cNvGrpSpPr>
              <p:nvPr/>
            </p:nvGrpSpPr>
            <p:grpSpPr bwMode="auto">
              <a:xfrm>
                <a:off x="2807" y="2020"/>
                <a:ext cx="2728" cy="1135"/>
                <a:chOff x="2807" y="2020"/>
                <a:chExt cx="2728" cy="1135"/>
              </a:xfrm>
            </p:grpSpPr>
            <p:sp>
              <p:nvSpPr>
                <p:cNvPr id="37" name="Freeform 36"/>
                <p:cNvSpPr>
                  <a:spLocks/>
                </p:cNvSpPr>
                <p:nvPr/>
              </p:nvSpPr>
              <p:spPr bwMode="auto">
                <a:xfrm>
                  <a:off x="2807" y="2020"/>
                  <a:ext cx="2728" cy="1135"/>
                </a:xfrm>
                <a:custGeom>
                  <a:avLst/>
                  <a:gdLst/>
                  <a:ahLst/>
                  <a:cxnLst>
                    <a:cxn ang="0">
                      <a:pos x="2727" y="339"/>
                    </a:cxn>
                    <a:cxn ang="0">
                      <a:pos x="2689" y="323"/>
                    </a:cxn>
                    <a:cxn ang="0">
                      <a:pos x="2652" y="359"/>
                    </a:cxn>
                    <a:cxn ang="0">
                      <a:pos x="2610" y="364"/>
                    </a:cxn>
                    <a:cxn ang="0">
                      <a:pos x="2577" y="364"/>
                    </a:cxn>
                    <a:cxn ang="0">
                      <a:pos x="2528" y="346"/>
                    </a:cxn>
                    <a:cxn ang="0">
                      <a:pos x="2500" y="347"/>
                    </a:cxn>
                    <a:cxn ang="0">
                      <a:pos x="2471" y="392"/>
                    </a:cxn>
                    <a:cxn ang="0">
                      <a:pos x="2415" y="399"/>
                    </a:cxn>
                    <a:cxn ang="0">
                      <a:pos x="2356" y="351"/>
                    </a:cxn>
                    <a:cxn ang="0">
                      <a:pos x="2307" y="304"/>
                    </a:cxn>
                    <a:cxn ang="0">
                      <a:pos x="2278" y="272"/>
                    </a:cxn>
                    <a:cxn ang="0">
                      <a:pos x="2250" y="252"/>
                    </a:cxn>
                    <a:cxn ang="0">
                      <a:pos x="2174" y="200"/>
                    </a:cxn>
                    <a:cxn ang="0">
                      <a:pos x="2121" y="145"/>
                    </a:cxn>
                    <a:cxn ang="0">
                      <a:pos x="2054" y="81"/>
                    </a:cxn>
                    <a:cxn ang="0">
                      <a:pos x="2014" y="24"/>
                    </a:cxn>
                    <a:cxn ang="0">
                      <a:pos x="1968" y="7"/>
                    </a:cxn>
                    <a:cxn ang="0">
                      <a:pos x="1917" y="50"/>
                    </a:cxn>
                    <a:cxn ang="0">
                      <a:pos x="1855" y="92"/>
                    </a:cxn>
                    <a:cxn ang="0">
                      <a:pos x="1807" y="118"/>
                    </a:cxn>
                    <a:cxn ang="0">
                      <a:pos x="1758" y="137"/>
                    </a:cxn>
                    <a:cxn ang="0">
                      <a:pos x="1682" y="189"/>
                    </a:cxn>
                    <a:cxn ang="0">
                      <a:pos x="1603" y="188"/>
                    </a:cxn>
                    <a:cxn ang="0">
                      <a:pos x="1547" y="150"/>
                    </a:cxn>
                    <a:cxn ang="0">
                      <a:pos x="1485" y="139"/>
                    </a:cxn>
                    <a:cxn ang="0">
                      <a:pos x="1407" y="156"/>
                    </a:cxn>
                    <a:cxn ang="0">
                      <a:pos x="1378" y="180"/>
                    </a:cxn>
                    <a:cxn ang="0">
                      <a:pos x="1346" y="238"/>
                    </a:cxn>
                    <a:cxn ang="0">
                      <a:pos x="1294" y="304"/>
                    </a:cxn>
                    <a:cxn ang="0">
                      <a:pos x="1210" y="405"/>
                    </a:cxn>
                    <a:cxn ang="0">
                      <a:pos x="1148" y="449"/>
                    </a:cxn>
                    <a:cxn ang="0">
                      <a:pos x="1094" y="485"/>
                    </a:cxn>
                    <a:cxn ang="0">
                      <a:pos x="1008" y="501"/>
                    </a:cxn>
                    <a:cxn ang="0">
                      <a:pos x="970" y="522"/>
                    </a:cxn>
                    <a:cxn ang="0">
                      <a:pos x="901" y="545"/>
                    </a:cxn>
                    <a:cxn ang="0">
                      <a:pos x="844" y="577"/>
                    </a:cxn>
                    <a:cxn ang="0">
                      <a:pos x="800" y="570"/>
                    </a:cxn>
                    <a:cxn ang="0">
                      <a:pos x="763" y="523"/>
                    </a:cxn>
                    <a:cxn ang="0">
                      <a:pos x="727" y="514"/>
                    </a:cxn>
                    <a:cxn ang="0">
                      <a:pos x="667" y="530"/>
                    </a:cxn>
                    <a:cxn ang="0">
                      <a:pos x="636" y="574"/>
                    </a:cxn>
                    <a:cxn ang="0">
                      <a:pos x="568" y="593"/>
                    </a:cxn>
                    <a:cxn ang="0">
                      <a:pos x="454" y="623"/>
                    </a:cxn>
                    <a:cxn ang="0">
                      <a:pos x="397" y="637"/>
                    </a:cxn>
                    <a:cxn ang="0">
                      <a:pos x="343" y="664"/>
                    </a:cxn>
                    <a:cxn ang="0">
                      <a:pos x="306" y="695"/>
                    </a:cxn>
                    <a:cxn ang="0">
                      <a:pos x="258" y="698"/>
                    </a:cxn>
                    <a:cxn ang="0">
                      <a:pos x="175" y="742"/>
                    </a:cxn>
                    <a:cxn ang="0">
                      <a:pos x="86" y="784"/>
                    </a:cxn>
                    <a:cxn ang="0">
                      <a:pos x="19" y="819"/>
                    </a:cxn>
                  </a:cxnLst>
                  <a:rect l="0" t="0" r="r" b="b"/>
                  <a:pathLst>
                    <a:path w="2728" h="1135">
                      <a:moveTo>
                        <a:pt x="0" y="815"/>
                      </a:moveTo>
                      <a:lnTo>
                        <a:pt x="0" y="1134"/>
                      </a:lnTo>
                      <a:lnTo>
                        <a:pt x="2727" y="1134"/>
                      </a:lnTo>
                      <a:lnTo>
                        <a:pt x="2727" y="339"/>
                      </a:lnTo>
                      <a:lnTo>
                        <a:pt x="2718" y="331"/>
                      </a:lnTo>
                      <a:lnTo>
                        <a:pt x="2707" y="325"/>
                      </a:lnTo>
                      <a:lnTo>
                        <a:pt x="2697" y="322"/>
                      </a:lnTo>
                      <a:lnTo>
                        <a:pt x="2689" y="323"/>
                      </a:lnTo>
                      <a:lnTo>
                        <a:pt x="2679" y="327"/>
                      </a:lnTo>
                      <a:lnTo>
                        <a:pt x="2666" y="339"/>
                      </a:lnTo>
                      <a:lnTo>
                        <a:pt x="2659" y="347"/>
                      </a:lnTo>
                      <a:lnTo>
                        <a:pt x="2652" y="359"/>
                      </a:lnTo>
                      <a:lnTo>
                        <a:pt x="2643" y="364"/>
                      </a:lnTo>
                      <a:lnTo>
                        <a:pt x="2633" y="368"/>
                      </a:lnTo>
                      <a:lnTo>
                        <a:pt x="2620" y="365"/>
                      </a:lnTo>
                      <a:lnTo>
                        <a:pt x="2610" y="364"/>
                      </a:lnTo>
                      <a:lnTo>
                        <a:pt x="2606" y="371"/>
                      </a:lnTo>
                      <a:lnTo>
                        <a:pt x="2596" y="380"/>
                      </a:lnTo>
                      <a:lnTo>
                        <a:pt x="2586" y="368"/>
                      </a:lnTo>
                      <a:lnTo>
                        <a:pt x="2577" y="364"/>
                      </a:lnTo>
                      <a:lnTo>
                        <a:pt x="2563" y="355"/>
                      </a:lnTo>
                      <a:lnTo>
                        <a:pt x="2550" y="347"/>
                      </a:lnTo>
                      <a:lnTo>
                        <a:pt x="2539" y="351"/>
                      </a:lnTo>
                      <a:lnTo>
                        <a:pt x="2528" y="346"/>
                      </a:lnTo>
                      <a:lnTo>
                        <a:pt x="2520" y="347"/>
                      </a:lnTo>
                      <a:lnTo>
                        <a:pt x="2511" y="342"/>
                      </a:lnTo>
                      <a:lnTo>
                        <a:pt x="2501" y="339"/>
                      </a:lnTo>
                      <a:lnTo>
                        <a:pt x="2500" y="347"/>
                      </a:lnTo>
                      <a:lnTo>
                        <a:pt x="2493" y="355"/>
                      </a:lnTo>
                      <a:lnTo>
                        <a:pt x="2486" y="369"/>
                      </a:lnTo>
                      <a:lnTo>
                        <a:pt x="2479" y="388"/>
                      </a:lnTo>
                      <a:lnTo>
                        <a:pt x="2471" y="392"/>
                      </a:lnTo>
                      <a:lnTo>
                        <a:pt x="2464" y="396"/>
                      </a:lnTo>
                      <a:lnTo>
                        <a:pt x="2448" y="398"/>
                      </a:lnTo>
                      <a:lnTo>
                        <a:pt x="2432" y="403"/>
                      </a:lnTo>
                      <a:lnTo>
                        <a:pt x="2415" y="399"/>
                      </a:lnTo>
                      <a:lnTo>
                        <a:pt x="2399" y="396"/>
                      </a:lnTo>
                      <a:lnTo>
                        <a:pt x="2384" y="380"/>
                      </a:lnTo>
                      <a:lnTo>
                        <a:pt x="2368" y="368"/>
                      </a:lnTo>
                      <a:lnTo>
                        <a:pt x="2356" y="351"/>
                      </a:lnTo>
                      <a:lnTo>
                        <a:pt x="2338" y="339"/>
                      </a:lnTo>
                      <a:lnTo>
                        <a:pt x="2324" y="331"/>
                      </a:lnTo>
                      <a:lnTo>
                        <a:pt x="2316" y="314"/>
                      </a:lnTo>
                      <a:lnTo>
                        <a:pt x="2307" y="304"/>
                      </a:lnTo>
                      <a:lnTo>
                        <a:pt x="2300" y="300"/>
                      </a:lnTo>
                      <a:lnTo>
                        <a:pt x="2293" y="286"/>
                      </a:lnTo>
                      <a:lnTo>
                        <a:pt x="2286" y="279"/>
                      </a:lnTo>
                      <a:lnTo>
                        <a:pt x="2278" y="272"/>
                      </a:lnTo>
                      <a:lnTo>
                        <a:pt x="2271" y="263"/>
                      </a:lnTo>
                      <a:lnTo>
                        <a:pt x="2267" y="261"/>
                      </a:lnTo>
                      <a:lnTo>
                        <a:pt x="2258" y="258"/>
                      </a:lnTo>
                      <a:lnTo>
                        <a:pt x="2250" y="252"/>
                      </a:lnTo>
                      <a:lnTo>
                        <a:pt x="2233" y="246"/>
                      </a:lnTo>
                      <a:lnTo>
                        <a:pt x="2213" y="231"/>
                      </a:lnTo>
                      <a:lnTo>
                        <a:pt x="2193" y="212"/>
                      </a:lnTo>
                      <a:lnTo>
                        <a:pt x="2174" y="200"/>
                      </a:lnTo>
                      <a:lnTo>
                        <a:pt x="2157" y="187"/>
                      </a:lnTo>
                      <a:lnTo>
                        <a:pt x="2139" y="170"/>
                      </a:lnTo>
                      <a:lnTo>
                        <a:pt x="2127" y="158"/>
                      </a:lnTo>
                      <a:lnTo>
                        <a:pt x="2121" y="145"/>
                      </a:lnTo>
                      <a:lnTo>
                        <a:pt x="2106" y="124"/>
                      </a:lnTo>
                      <a:lnTo>
                        <a:pt x="2089" y="109"/>
                      </a:lnTo>
                      <a:lnTo>
                        <a:pt x="2066" y="95"/>
                      </a:lnTo>
                      <a:lnTo>
                        <a:pt x="2054" y="81"/>
                      </a:lnTo>
                      <a:lnTo>
                        <a:pt x="2045" y="59"/>
                      </a:lnTo>
                      <a:lnTo>
                        <a:pt x="2034" y="45"/>
                      </a:lnTo>
                      <a:lnTo>
                        <a:pt x="2025" y="38"/>
                      </a:lnTo>
                      <a:lnTo>
                        <a:pt x="2014" y="24"/>
                      </a:lnTo>
                      <a:lnTo>
                        <a:pt x="2000" y="13"/>
                      </a:lnTo>
                      <a:lnTo>
                        <a:pt x="1988" y="4"/>
                      </a:lnTo>
                      <a:lnTo>
                        <a:pt x="1979" y="0"/>
                      </a:lnTo>
                      <a:lnTo>
                        <a:pt x="1968" y="7"/>
                      </a:lnTo>
                      <a:lnTo>
                        <a:pt x="1954" y="12"/>
                      </a:lnTo>
                      <a:lnTo>
                        <a:pt x="1940" y="22"/>
                      </a:lnTo>
                      <a:lnTo>
                        <a:pt x="1926" y="38"/>
                      </a:lnTo>
                      <a:lnTo>
                        <a:pt x="1917" y="50"/>
                      </a:lnTo>
                      <a:lnTo>
                        <a:pt x="1905" y="66"/>
                      </a:lnTo>
                      <a:lnTo>
                        <a:pt x="1889" y="79"/>
                      </a:lnTo>
                      <a:lnTo>
                        <a:pt x="1873" y="84"/>
                      </a:lnTo>
                      <a:lnTo>
                        <a:pt x="1855" y="92"/>
                      </a:lnTo>
                      <a:lnTo>
                        <a:pt x="1842" y="89"/>
                      </a:lnTo>
                      <a:lnTo>
                        <a:pt x="1829" y="96"/>
                      </a:lnTo>
                      <a:lnTo>
                        <a:pt x="1817" y="110"/>
                      </a:lnTo>
                      <a:lnTo>
                        <a:pt x="1807" y="118"/>
                      </a:lnTo>
                      <a:lnTo>
                        <a:pt x="1798" y="125"/>
                      </a:lnTo>
                      <a:lnTo>
                        <a:pt x="1785" y="131"/>
                      </a:lnTo>
                      <a:lnTo>
                        <a:pt x="1771" y="134"/>
                      </a:lnTo>
                      <a:lnTo>
                        <a:pt x="1758" y="137"/>
                      </a:lnTo>
                      <a:lnTo>
                        <a:pt x="1745" y="143"/>
                      </a:lnTo>
                      <a:lnTo>
                        <a:pt x="1734" y="150"/>
                      </a:lnTo>
                      <a:lnTo>
                        <a:pt x="1701" y="180"/>
                      </a:lnTo>
                      <a:lnTo>
                        <a:pt x="1682" y="189"/>
                      </a:lnTo>
                      <a:lnTo>
                        <a:pt x="1664" y="196"/>
                      </a:lnTo>
                      <a:lnTo>
                        <a:pt x="1644" y="200"/>
                      </a:lnTo>
                      <a:lnTo>
                        <a:pt x="1626" y="197"/>
                      </a:lnTo>
                      <a:lnTo>
                        <a:pt x="1603" y="188"/>
                      </a:lnTo>
                      <a:lnTo>
                        <a:pt x="1591" y="172"/>
                      </a:lnTo>
                      <a:lnTo>
                        <a:pt x="1580" y="166"/>
                      </a:lnTo>
                      <a:lnTo>
                        <a:pt x="1565" y="155"/>
                      </a:lnTo>
                      <a:lnTo>
                        <a:pt x="1547" y="150"/>
                      </a:lnTo>
                      <a:lnTo>
                        <a:pt x="1529" y="152"/>
                      </a:lnTo>
                      <a:lnTo>
                        <a:pt x="1518" y="150"/>
                      </a:lnTo>
                      <a:lnTo>
                        <a:pt x="1495" y="145"/>
                      </a:lnTo>
                      <a:lnTo>
                        <a:pt x="1485" y="139"/>
                      </a:lnTo>
                      <a:lnTo>
                        <a:pt x="1475" y="138"/>
                      </a:lnTo>
                      <a:lnTo>
                        <a:pt x="1447" y="146"/>
                      </a:lnTo>
                      <a:lnTo>
                        <a:pt x="1424" y="152"/>
                      </a:lnTo>
                      <a:lnTo>
                        <a:pt x="1407" y="156"/>
                      </a:lnTo>
                      <a:lnTo>
                        <a:pt x="1393" y="154"/>
                      </a:lnTo>
                      <a:lnTo>
                        <a:pt x="1387" y="159"/>
                      </a:lnTo>
                      <a:lnTo>
                        <a:pt x="1381" y="168"/>
                      </a:lnTo>
                      <a:lnTo>
                        <a:pt x="1378" y="180"/>
                      </a:lnTo>
                      <a:lnTo>
                        <a:pt x="1372" y="196"/>
                      </a:lnTo>
                      <a:lnTo>
                        <a:pt x="1364" y="212"/>
                      </a:lnTo>
                      <a:lnTo>
                        <a:pt x="1354" y="225"/>
                      </a:lnTo>
                      <a:lnTo>
                        <a:pt x="1346" y="238"/>
                      </a:lnTo>
                      <a:lnTo>
                        <a:pt x="1340" y="254"/>
                      </a:lnTo>
                      <a:lnTo>
                        <a:pt x="1331" y="276"/>
                      </a:lnTo>
                      <a:lnTo>
                        <a:pt x="1313" y="286"/>
                      </a:lnTo>
                      <a:lnTo>
                        <a:pt x="1294" y="304"/>
                      </a:lnTo>
                      <a:lnTo>
                        <a:pt x="1278" y="321"/>
                      </a:lnTo>
                      <a:lnTo>
                        <a:pt x="1256" y="347"/>
                      </a:lnTo>
                      <a:lnTo>
                        <a:pt x="1228" y="388"/>
                      </a:lnTo>
                      <a:lnTo>
                        <a:pt x="1210" y="405"/>
                      </a:lnTo>
                      <a:lnTo>
                        <a:pt x="1202" y="414"/>
                      </a:lnTo>
                      <a:lnTo>
                        <a:pt x="1188" y="422"/>
                      </a:lnTo>
                      <a:lnTo>
                        <a:pt x="1174" y="430"/>
                      </a:lnTo>
                      <a:lnTo>
                        <a:pt x="1148" y="449"/>
                      </a:lnTo>
                      <a:lnTo>
                        <a:pt x="1136" y="456"/>
                      </a:lnTo>
                      <a:lnTo>
                        <a:pt x="1123" y="466"/>
                      </a:lnTo>
                      <a:lnTo>
                        <a:pt x="1111" y="481"/>
                      </a:lnTo>
                      <a:lnTo>
                        <a:pt x="1094" y="485"/>
                      </a:lnTo>
                      <a:lnTo>
                        <a:pt x="1074" y="489"/>
                      </a:lnTo>
                      <a:lnTo>
                        <a:pt x="1045" y="498"/>
                      </a:lnTo>
                      <a:lnTo>
                        <a:pt x="1022" y="506"/>
                      </a:lnTo>
                      <a:lnTo>
                        <a:pt x="1008" y="501"/>
                      </a:lnTo>
                      <a:lnTo>
                        <a:pt x="998" y="502"/>
                      </a:lnTo>
                      <a:lnTo>
                        <a:pt x="989" y="506"/>
                      </a:lnTo>
                      <a:lnTo>
                        <a:pt x="981" y="511"/>
                      </a:lnTo>
                      <a:lnTo>
                        <a:pt x="970" y="522"/>
                      </a:lnTo>
                      <a:lnTo>
                        <a:pt x="952" y="531"/>
                      </a:lnTo>
                      <a:lnTo>
                        <a:pt x="935" y="537"/>
                      </a:lnTo>
                      <a:lnTo>
                        <a:pt x="919" y="541"/>
                      </a:lnTo>
                      <a:lnTo>
                        <a:pt x="901" y="545"/>
                      </a:lnTo>
                      <a:lnTo>
                        <a:pt x="893" y="548"/>
                      </a:lnTo>
                      <a:lnTo>
                        <a:pt x="882" y="557"/>
                      </a:lnTo>
                      <a:lnTo>
                        <a:pt x="873" y="569"/>
                      </a:lnTo>
                      <a:lnTo>
                        <a:pt x="844" y="577"/>
                      </a:lnTo>
                      <a:lnTo>
                        <a:pt x="834" y="573"/>
                      </a:lnTo>
                      <a:lnTo>
                        <a:pt x="825" y="577"/>
                      </a:lnTo>
                      <a:lnTo>
                        <a:pt x="810" y="573"/>
                      </a:lnTo>
                      <a:lnTo>
                        <a:pt x="800" y="570"/>
                      </a:lnTo>
                      <a:lnTo>
                        <a:pt x="789" y="562"/>
                      </a:lnTo>
                      <a:lnTo>
                        <a:pt x="778" y="553"/>
                      </a:lnTo>
                      <a:lnTo>
                        <a:pt x="770" y="532"/>
                      </a:lnTo>
                      <a:lnTo>
                        <a:pt x="763" y="523"/>
                      </a:lnTo>
                      <a:lnTo>
                        <a:pt x="756" y="516"/>
                      </a:lnTo>
                      <a:lnTo>
                        <a:pt x="750" y="514"/>
                      </a:lnTo>
                      <a:lnTo>
                        <a:pt x="737" y="516"/>
                      </a:lnTo>
                      <a:lnTo>
                        <a:pt x="727" y="514"/>
                      </a:lnTo>
                      <a:lnTo>
                        <a:pt x="716" y="515"/>
                      </a:lnTo>
                      <a:lnTo>
                        <a:pt x="704" y="519"/>
                      </a:lnTo>
                      <a:lnTo>
                        <a:pt x="684" y="522"/>
                      </a:lnTo>
                      <a:lnTo>
                        <a:pt x="667" y="530"/>
                      </a:lnTo>
                      <a:lnTo>
                        <a:pt x="658" y="535"/>
                      </a:lnTo>
                      <a:lnTo>
                        <a:pt x="650" y="547"/>
                      </a:lnTo>
                      <a:lnTo>
                        <a:pt x="643" y="561"/>
                      </a:lnTo>
                      <a:lnTo>
                        <a:pt x="636" y="574"/>
                      </a:lnTo>
                      <a:lnTo>
                        <a:pt x="620" y="576"/>
                      </a:lnTo>
                      <a:lnTo>
                        <a:pt x="604" y="578"/>
                      </a:lnTo>
                      <a:lnTo>
                        <a:pt x="588" y="583"/>
                      </a:lnTo>
                      <a:lnTo>
                        <a:pt x="568" y="593"/>
                      </a:lnTo>
                      <a:lnTo>
                        <a:pt x="516" y="601"/>
                      </a:lnTo>
                      <a:lnTo>
                        <a:pt x="500" y="603"/>
                      </a:lnTo>
                      <a:lnTo>
                        <a:pt x="473" y="611"/>
                      </a:lnTo>
                      <a:lnTo>
                        <a:pt x="454" y="623"/>
                      </a:lnTo>
                      <a:lnTo>
                        <a:pt x="441" y="632"/>
                      </a:lnTo>
                      <a:lnTo>
                        <a:pt x="420" y="635"/>
                      </a:lnTo>
                      <a:lnTo>
                        <a:pt x="405" y="643"/>
                      </a:lnTo>
                      <a:lnTo>
                        <a:pt x="397" y="637"/>
                      </a:lnTo>
                      <a:lnTo>
                        <a:pt x="390" y="641"/>
                      </a:lnTo>
                      <a:lnTo>
                        <a:pt x="371" y="649"/>
                      </a:lnTo>
                      <a:lnTo>
                        <a:pt x="357" y="654"/>
                      </a:lnTo>
                      <a:lnTo>
                        <a:pt x="343" y="664"/>
                      </a:lnTo>
                      <a:lnTo>
                        <a:pt x="330" y="668"/>
                      </a:lnTo>
                      <a:lnTo>
                        <a:pt x="320" y="673"/>
                      </a:lnTo>
                      <a:lnTo>
                        <a:pt x="312" y="682"/>
                      </a:lnTo>
                      <a:lnTo>
                        <a:pt x="306" y="695"/>
                      </a:lnTo>
                      <a:lnTo>
                        <a:pt x="292" y="700"/>
                      </a:lnTo>
                      <a:lnTo>
                        <a:pt x="277" y="704"/>
                      </a:lnTo>
                      <a:lnTo>
                        <a:pt x="266" y="699"/>
                      </a:lnTo>
                      <a:lnTo>
                        <a:pt x="258" y="698"/>
                      </a:lnTo>
                      <a:lnTo>
                        <a:pt x="248" y="702"/>
                      </a:lnTo>
                      <a:lnTo>
                        <a:pt x="230" y="711"/>
                      </a:lnTo>
                      <a:lnTo>
                        <a:pt x="205" y="725"/>
                      </a:lnTo>
                      <a:lnTo>
                        <a:pt x="175" y="742"/>
                      </a:lnTo>
                      <a:lnTo>
                        <a:pt x="150" y="757"/>
                      </a:lnTo>
                      <a:lnTo>
                        <a:pt x="127" y="766"/>
                      </a:lnTo>
                      <a:lnTo>
                        <a:pt x="103" y="773"/>
                      </a:lnTo>
                      <a:lnTo>
                        <a:pt x="86" y="784"/>
                      </a:lnTo>
                      <a:lnTo>
                        <a:pt x="69" y="794"/>
                      </a:lnTo>
                      <a:lnTo>
                        <a:pt x="52" y="811"/>
                      </a:lnTo>
                      <a:lnTo>
                        <a:pt x="35" y="816"/>
                      </a:lnTo>
                      <a:lnTo>
                        <a:pt x="19" y="819"/>
                      </a:lnTo>
                      <a:lnTo>
                        <a:pt x="0" y="815"/>
                      </a:lnTo>
                    </a:path>
                  </a:pathLst>
                </a:custGeom>
                <a:solidFill>
                  <a:srgbClr val="0099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23" name="Group 37"/>
                <p:cNvGrpSpPr>
                  <a:grpSpLocks/>
                </p:cNvGrpSpPr>
                <p:nvPr/>
              </p:nvGrpSpPr>
              <p:grpSpPr bwMode="auto">
                <a:xfrm>
                  <a:off x="3970" y="2021"/>
                  <a:ext cx="815" cy="469"/>
                  <a:chOff x="3970" y="2021"/>
                  <a:chExt cx="815" cy="469"/>
                </a:xfrm>
              </p:grpSpPr>
              <p:sp>
                <p:nvSpPr>
                  <p:cNvPr id="39" name="Freeform 38"/>
                  <p:cNvSpPr>
                    <a:spLocks/>
                  </p:cNvSpPr>
                  <p:nvPr/>
                </p:nvSpPr>
                <p:spPr bwMode="auto">
                  <a:xfrm>
                    <a:off x="4516" y="2021"/>
                    <a:ext cx="269" cy="248"/>
                  </a:xfrm>
                  <a:custGeom>
                    <a:avLst/>
                    <a:gdLst/>
                    <a:ahLst/>
                    <a:cxnLst>
                      <a:cxn ang="0">
                        <a:pos x="6" y="183"/>
                      </a:cxn>
                      <a:cxn ang="0">
                        <a:pos x="22" y="195"/>
                      </a:cxn>
                      <a:cxn ang="0">
                        <a:pos x="28" y="214"/>
                      </a:cxn>
                      <a:cxn ang="0">
                        <a:pos x="39" y="223"/>
                      </a:cxn>
                      <a:cxn ang="0">
                        <a:pos x="51" y="239"/>
                      </a:cxn>
                      <a:cxn ang="0">
                        <a:pos x="61" y="247"/>
                      </a:cxn>
                      <a:cxn ang="0">
                        <a:pos x="79" y="239"/>
                      </a:cxn>
                      <a:cxn ang="0">
                        <a:pos x="100" y="230"/>
                      </a:cxn>
                      <a:cxn ang="0">
                        <a:pos x="114" y="230"/>
                      </a:cxn>
                      <a:cxn ang="0">
                        <a:pos x="126" y="228"/>
                      </a:cxn>
                      <a:cxn ang="0">
                        <a:pos x="135" y="219"/>
                      </a:cxn>
                      <a:cxn ang="0">
                        <a:pos x="144" y="225"/>
                      </a:cxn>
                      <a:cxn ang="0">
                        <a:pos x="158" y="235"/>
                      </a:cxn>
                      <a:cxn ang="0">
                        <a:pos x="172" y="230"/>
                      </a:cxn>
                      <a:cxn ang="0">
                        <a:pos x="186" y="238"/>
                      </a:cxn>
                      <a:cxn ang="0">
                        <a:pos x="217" y="237"/>
                      </a:cxn>
                      <a:cxn ang="0">
                        <a:pos x="227" y="230"/>
                      </a:cxn>
                      <a:cxn ang="0">
                        <a:pos x="231" y="218"/>
                      </a:cxn>
                      <a:cxn ang="0">
                        <a:pos x="227" y="202"/>
                      </a:cxn>
                      <a:cxn ang="0">
                        <a:pos x="222" y="187"/>
                      </a:cxn>
                      <a:cxn ang="0">
                        <a:pos x="220" y="175"/>
                      </a:cxn>
                      <a:cxn ang="0">
                        <a:pos x="208" y="164"/>
                      </a:cxn>
                      <a:cxn ang="0">
                        <a:pos x="201" y="150"/>
                      </a:cxn>
                      <a:cxn ang="0">
                        <a:pos x="205" y="141"/>
                      </a:cxn>
                      <a:cxn ang="0">
                        <a:pos x="210" y="115"/>
                      </a:cxn>
                      <a:cxn ang="0">
                        <a:pos x="217" y="100"/>
                      </a:cxn>
                      <a:cxn ang="0">
                        <a:pos x="232" y="84"/>
                      </a:cxn>
                      <a:cxn ang="0">
                        <a:pos x="246" y="56"/>
                      </a:cxn>
                      <a:cxn ang="0">
                        <a:pos x="266" y="8"/>
                      </a:cxn>
                      <a:cxn ang="0">
                        <a:pos x="263" y="3"/>
                      </a:cxn>
                      <a:cxn ang="0">
                        <a:pos x="253" y="5"/>
                      </a:cxn>
                      <a:cxn ang="0">
                        <a:pos x="237" y="17"/>
                      </a:cxn>
                      <a:cxn ang="0">
                        <a:pos x="220" y="33"/>
                      </a:cxn>
                      <a:cxn ang="0">
                        <a:pos x="203" y="56"/>
                      </a:cxn>
                      <a:cxn ang="0">
                        <a:pos x="189" y="70"/>
                      </a:cxn>
                      <a:cxn ang="0">
                        <a:pos x="173" y="79"/>
                      </a:cxn>
                      <a:cxn ang="0">
                        <a:pos x="148" y="90"/>
                      </a:cxn>
                      <a:cxn ang="0">
                        <a:pos x="136" y="87"/>
                      </a:cxn>
                      <a:cxn ang="0">
                        <a:pos x="126" y="91"/>
                      </a:cxn>
                      <a:cxn ang="0">
                        <a:pos x="114" y="100"/>
                      </a:cxn>
                      <a:cxn ang="0">
                        <a:pos x="103" y="113"/>
                      </a:cxn>
                      <a:cxn ang="0">
                        <a:pos x="89" y="123"/>
                      </a:cxn>
                      <a:cxn ang="0">
                        <a:pos x="77" y="128"/>
                      </a:cxn>
                      <a:cxn ang="0">
                        <a:pos x="57" y="134"/>
                      </a:cxn>
                      <a:cxn ang="0">
                        <a:pos x="35" y="143"/>
                      </a:cxn>
                      <a:cxn ang="0">
                        <a:pos x="15" y="157"/>
                      </a:cxn>
                      <a:cxn ang="0">
                        <a:pos x="0" y="174"/>
                      </a:cxn>
                    </a:cxnLst>
                    <a:rect l="0" t="0" r="r" b="b"/>
                    <a:pathLst>
                      <a:path w="269" h="248">
                        <a:moveTo>
                          <a:pt x="0" y="174"/>
                        </a:moveTo>
                        <a:lnTo>
                          <a:pt x="6" y="183"/>
                        </a:lnTo>
                        <a:lnTo>
                          <a:pt x="14" y="188"/>
                        </a:lnTo>
                        <a:lnTo>
                          <a:pt x="22" y="195"/>
                        </a:lnTo>
                        <a:lnTo>
                          <a:pt x="23" y="203"/>
                        </a:lnTo>
                        <a:lnTo>
                          <a:pt x="28" y="214"/>
                        </a:lnTo>
                        <a:lnTo>
                          <a:pt x="33" y="219"/>
                        </a:lnTo>
                        <a:lnTo>
                          <a:pt x="39" y="223"/>
                        </a:lnTo>
                        <a:lnTo>
                          <a:pt x="48" y="229"/>
                        </a:lnTo>
                        <a:lnTo>
                          <a:pt x="51" y="239"/>
                        </a:lnTo>
                        <a:lnTo>
                          <a:pt x="56" y="246"/>
                        </a:lnTo>
                        <a:lnTo>
                          <a:pt x="61" y="247"/>
                        </a:lnTo>
                        <a:lnTo>
                          <a:pt x="70" y="243"/>
                        </a:lnTo>
                        <a:lnTo>
                          <a:pt x="79" y="239"/>
                        </a:lnTo>
                        <a:lnTo>
                          <a:pt x="89" y="235"/>
                        </a:lnTo>
                        <a:lnTo>
                          <a:pt x="100" y="230"/>
                        </a:lnTo>
                        <a:lnTo>
                          <a:pt x="108" y="227"/>
                        </a:lnTo>
                        <a:lnTo>
                          <a:pt x="114" y="230"/>
                        </a:lnTo>
                        <a:lnTo>
                          <a:pt x="121" y="230"/>
                        </a:lnTo>
                        <a:lnTo>
                          <a:pt x="126" y="228"/>
                        </a:lnTo>
                        <a:lnTo>
                          <a:pt x="131" y="223"/>
                        </a:lnTo>
                        <a:lnTo>
                          <a:pt x="135" y="219"/>
                        </a:lnTo>
                        <a:lnTo>
                          <a:pt x="139" y="220"/>
                        </a:lnTo>
                        <a:lnTo>
                          <a:pt x="144" y="225"/>
                        </a:lnTo>
                        <a:lnTo>
                          <a:pt x="150" y="230"/>
                        </a:lnTo>
                        <a:lnTo>
                          <a:pt x="158" y="235"/>
                        </a:lnTo>
                        <a:lnTo>
                          <a:pt x="165" y="233"/>
                        </a:lnTo>
                        <a:lnTo>
                          <a:pt x="172" y="230"/>
                        </a:lnTo>
                        <a:lnTo>
                          <a:pt x="180" y="235"/>
                        </a:lnTo>
                        <a:lnTo>
                          <a:pt x="186" y="238"/>
                        </a:lnTo>
                        <a:lnTo>
                          <a:pt x="199" y="241"/>
                        </a:lnTo>
                        <a:lnTo>
                          <a:pt x="217" y="237"/>
                        </a:lnTo>
                        <a:lnTo>
                          <a:pt x="223" y="235"/>
                        </a:lnTo>
                        <a:lnTo>
                          <a:pt x="227" y="230"/>
                        </a:lnTo>
                        <a:lnTo>
                          <a:pt x="230" y="225"/>
                        </a:lnTo>
                        <a:lnTo>
                          <a:pt x="231" y="218"/>
                        </a:lnTo>
                        <a:lnTo>
                          <a:pt x="230" y="209"/>
                        </a:lnTo>
                        <a:lnTo>
                          <a:pt x="227" y="202"/>
                        </a:lnTo>
                        <a:lnTo>
                          <a:pt x="223" y="195"/>
                        </a:lnTo>
                        <a:lnTo>
                          <a:pt x="222" y="187"/>
                        </a:lnTo>
                        <a:lnTo>
                          <a:pt x="222" y="180"/>
                        </a:lnTo>
                        <a:lnTo>
                          <a:pt x="220" y="175"/>
                        </a:lnTo>
                        <a:lnTo>
                          <a:pt x="216" y="171"/>
                        </a:lnTo>
                        <a:lnTo>
                          <a:pt x="208" y="164"/>
                        </a:lnTo>
                        <a:lnTo>
                          <a:pt x="203" y="157"/>
                        </a:lnTo>
                        <a:lnTo>
                          <a:pt x="201" y="150"/>
                        </a:lnTo>
                        <a:lnTo>
                          <a:pt x="203" y="146"/>
                        </a:lnTo>
                        <a:lnTo>
                          <a:pt x="205" y="141"/>
                        </a:lnTo>
                        <a:lnTo>
                          <a:pt x="207" y="125"/>
                        </a:lnTo>
                        <a:lnTo>
                          <a:pt x="210" y="115"/>
                        </a:lnTo>
                        <a:lnTo>
                          <a:pt x="213" y="105"/>
                        </a:lnTo>
                        <a:lnTo>
                          <a:pt x="217" y="100"/>
                        </a:lnTo>
                        <a:lnTo>
                          <a:pt x="225" y="93"/>
                        </a:lnTo>
                        <a:lnTo>
                          <a:pt x="232" y="84"/>
                        </a:lnTo>
                        <a:lnTo>
                          <a:pt x="238" y="72"/>
                        </a:lnTo>
                        <a:lnTo>
                          <a:pt x="246" y="56"/>
                        </a:lnTo>
                        <a:lnTo>
                          <a:pt x="256" y="33"/>
                        </a:lnTo>
                        <a:lnTo>
                          <a:pt x="266" y="8"/>
                        </a:lnTo>
                        <a:lnTo>
                          <a:pt x="268" y="0"/>
                        </a:lnTo>
                        <a:lnTo>
                          <a:pt x="263" y="3"/>
                        </a:lnTo>
                        <a:lnTo>
                          <a:pt x="258" y="3"/>
                        </a:lnTo>
                        <a:lnTo>
                          <a:pt x="253" y="5"/>
                        </a:lnTo>
                        <a:lnTo>
                          <a:pt x="244" y="10"/>
                        </a:lnTo>
                        <a:lnTo>
                          <a:pt x="237" y="17"/>
                        </a:lnTo>
                        <a:lnTo>
                          <a:pt x="228" y="24"/>
                        </a:lnTo>
                        <a:lnTo>
                          <a:pt x="220" y="33"/>
                        </a:lnTo>
                        <a:lnTo>
                          <a:pt x="211" y="45"/>
                        </a:lnTo>
                        <a:lnTo>
                          <a:pt x="203" y="56"/>
                        </a:lnTo>
                        <a:lnTo>
                          <a:pt x="196" y="63"/>
                        </a:lnTo>
                        <a:lnTo>
                          <a:pt x="189" y="70"/>
                        </a:lnTo>
                        <a:lnTo>
                          <a:pt x="180" y="78"/>
                        </a:lnTo>
                        <a:lnTo>
                          <a:pt x="173" y="79"/>
                        </a:lnTo>
                        <a:lnTo>
                          <a:pt x="161" y="83"/>
                        </a:lnTo>
                        <a:lnTo>
                          <a:pt x="148" y="90"/>
                        </a:lnTo>
                        <a:lnTo>
                          <a:pt x="142" y="88"/>
                        </a:lnTo>
                        <a:lnTo>
                          <a:pt x="136" y="87"/>
                        </a:lnTo>
                        <a:lnTo>
                          <a:pt x="128" y="90"/>
                        </a:lnTo>
                        <a:lnTo>
                          <a:pt x="126" y="91"/>
                        </a:lnTo>
                        <a:lnTo>
                          <a:pt x="119" y="95"/>
                        </a:lnTo>
                        <a:lnTo>
                          <a:pt x="114" y="100"/>
                        </a:lnTo>
                        <a:lnTo>
                          <a:pt x="109" y="110"/>
                        </a:lnTo>
                        <a:lnTo>
                          <a:pt x="103" y="113"/>
                        </a:lnTo>
                        <a:lnTo>
                          <a:pt x="94" y="118"/>
                        </a:lnTo>
                        <a:lnTo>
                          <a:pt x="89" y="123"/>
                        </a:lnTo>
                        <a:lnTo>
                          <a:pt x="82" y="125"/>
                        </a:lnTo>
                        <a:lnTo>
                          <a:pt x="77" y="128"/>
                        </a:lnTo>
                        <a:lnTo>
                          <a:pt x="68" y="131"/>
                        </a:lnTo>
                        <a:lnTo>
                          <a:pt x="57" y="134"/>
                        </a:lnTo>
                        <a:lnTo>
                          <a:pt x="47" y="136"/>
                        </a:lnTo>
                        <a:lnTo>
                          <a:pt x="35" y="143"/>
                        </a:lnTo>
                        <a:lnTo>
                          <a:pt x="23" y="151"/>
                        </a:lnTo>
                        <a:lnTo>
                          <a:pt x="15" y="157"/>
                        </a:lnTo>
                        <a:lnTo>
                          <a:pt x="6" y="165"/>
                        </a:lnTo>
                        <a:lnTo>
                          <a:pt x="0" y="174"/>
                        </a:lnTo>
                      </a:path>
                    </a:pathLst>
                  </a:custGeom>
                  <a:solidFill>
                    <a:srgbClr val="3399FF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40" name="Freeform 39"/>
                  <p:cNvSpPr>
                    <a:spLocks/>
                  </p:cNvSpPr>
                  <p:nvPr/>
                </p:nvSpPr>
                <p:spPr bwMode="auto">
                  <a:xfrm>
                    <a:off x="3970" y="2187"/>
                    <a:ext cx="240" cy="303"/>
                  </a:xfrm>
                  <a:custGeom>
                    <a:avLst/>
                    <a:gdLst/>
                    <a:ahLst/>
                    <a:cxnLst>
                      <a:cxn ang="0">
                        <a:pos x="3" y="279"/>
                      </a:cxn>
                      <a:cxn ang="0">
                        <a:pos x="19" y="292"/>
                      </a:cxn>
                      <a:cxn ang="0">
                        <a:pos x="41" y="284"/>
                      </a:cxn>
                      <a:cxn ang="0">
                        <a:pos x="57" y="281"/>
                      </a:cxn>
                      <a:cxn ang="0">
                        <a:pos x="70" y="265"/>
                      </a:cxn>
                      <a:cxn ang="0">
                        <a:pos x="85" y="247"/>
                      </a:cxn>
                      <a:cxn ang="0">
                        <a:pos x="101" y="230"/>
                      </a:cxn>
                      <a:cxn ang="0">
                        <a:pos x="110" y="243"/>
                      </a:cxn>
                      <a:cxn ang="0">
                        <a:pos x="129" y="261"/>
                      </a:cxn>
                      <a:cxn ang="0">
                        <a:pos x="142" y="270"/>
                      </a:cxn>
                      <a:cxn ang="0">
                        <a:pos x="154" y="284"/>
                      </a:cxn>
                      <a:cxn ang="0">
                        <a:pos x="170" y="296"/>
                      </a:cxn>
                      <a:cxn ang="0">
                        <a:pos x="184" y="302"/>
                      </a:cxn>
                      <a:cxn ang="0">
                        <a:pos x="200" y="292"/>
                      </a:cxn>
                      <a:cxn ang="0">
                        <a:pos x="207" y="261"/>
                      </a:cxn>
                      <a:cxn ang="0">
                        <a:pos x="208" y="209"/>
                      </a:cxn>
                      <a:cxn ang="0">
                        <a:pos x="208" y="184"/>
                      </a:cxn>
                      <a:cxn ang="0">
                        <a:pos x="214" y="158"/>
                      </a:cxn>
                      <a:cxn ang="0">
                        <a:pos x="208" y="139"/>
                      </a:cxn>
                      <a:cxn ang="0">
                        <a:pos x="201" y="118"/>
                      </a:cxn>
                      <a:cxn ang="0">
                        <a:pos x="217" y="114"/>
                      </a:cxn>
                      <a:cxn ang="0">
                        <a:pos x="228" y="98"/>
                      </a:cxn>
                      <a:cxn ang="0">
                        <a:pos x="234" y="71"/>
                      </a:cxn>
                      <a:cxn ang="0">
                        <a:pos x="239" y="53"/>
                      </a:cxn>
                      <a:cxn ang="0">
                        <a:pos x="234" y="39"/>
                      </a:cxn>
                      <a:cxn ang="0">
                        <a:pos x="233" y="17"/>
                      </a:cxn>
                      <a:cxn ang="0">
                        <a:pos x="227" y="0"/>
                      </a:cxn>
                      <a:cxn ang="0">
                        <a:pos x="216" y="10"/>
                      </a:cxn>
                      <a:cxn ang="0">
                        <a:pos x="209" y="30"/>
                      </a:cxn>
                      <a:cxn ang="0">
                        <a:pos x="201" y="46"/>
                      </a:cxn>
                      <a:cxn ang="0">
                        <a:pos x="188" y="60"/>
                      </a:cxn>
                      <a:cxn ang="0">
                        <a:pos x="177" y="82"/>
                      </a:cxn>
                      <a:cxn ang="0">
                        <a:pos x="169" y="108"/>
                      </a:cxn>
                      <a:cxn ang="0">
                        <a:pos x="153" y="116"/>
                      </a:cxn>
                      <a:cxn ang="0">
                        <a:pos x="136" y="131"/>
                      </a:cxn>
                      <a:cxn ang="0">
                        <a:pos x="124" y="141"/>
                      </a:cxn>
                      <a:cxn ang="0">
                        <a:pos x="115" y="153"/>
                      </a:cxn>
                      <a:cxn ang="0">
                        <a:pos x="100" y="168"/>
                      </a:cxn>
                      <a:cxn ang="0">
                        <a:pos x="86" y="189"/>
                      </a:cxn>
                      <a:cxn ang="0">
                        <a:pos x="64" y="221"/>
                      </a:cxn>
                      <a:cxn ang="0">
                        <a:pos x="47" y="234"/>
                      </a:cxn>
                      <a:cxn ang="0">
                        <a:pos x="35" y="248"/>
                      </a:cxn>
                      <a:cxn ang="0">
                        <a:pos x="11" y="261"/>
                      </a:cxn>
                    </a:cxnLst>
                    <a:rect l="0" t="0" r="r" b="b"/>
                    <a:pathLst>
                      <a:path w="240" h="303">
                        <a:moveTo>
                          <a:pt x="0" y="271"/>
                        </a:moveTo>
                        <a:lnTo>
                          <a:pt x="3" y="279"/>
                        </a:lnTo>
                        <a:lnTo>
                          <a:pt x="11" y="289"/>
                        </a:lnTo>
                        <a:lnTo>
                          <a:pt x="19" y="292"/>
                        </a:lnTo>
                        <a:lnTo>
                          <a:pt x="33" y="288"/>
                        </a:lnTo>
                        <a:lnTo>
                          <a:pt x="41" y="284"/>
                        </a:lnTo>
                        <a:lnTo>
                          <a:pt x="50" y="279"/>
                        </a:lnTo>
                        <a:lnTo>
                          <a:pt x="57" y="281"/>
                        </a:lnTo>
                        <a:lnTo>
                          <a:pt x="64" y="279"/>
                        </a:lnTo>
                        <a:lnTo>
                          <a:pt x="70" y="265"/>
                        </a:lnTo>
                        <a:lnTo>
                          <a:pt x="78" y="256"/>
                        </a:lnTo>
                        <a:lnTo>
                          <a:pt x="85" y="247"/>
                        </a:lnTo>
                        <a:lnTo>
                          <a:pt x="93" y="236"/>
                        </a:lnTo>
                        <a:lnTo>
                          <a:pt x="101" y="230"/>
                        </a:lnTo>
                        <a:lnTo>
                          <a:pt x="103" y="235"/>
                        </a:lnTo>
                        <a:lnTo>
                          <a:pt x="110" y="243"/>
                        </a:lnTo>
                        <a:lnTo>
                          <a:pt x="118" y="253"/>
                        </a:lnTo>
                        <a:lnTo>
                          <a:pt x="129" y="261"/>
                        </a:lnTo>
                        <a:lnTo>
                          <a:pt x="135" y="263"/>
                        </a:lnTo>
                        <a:lnTo>
                          <a:pt x="142" y="270"/>
                        </a:lnTo>
                        <a:lnTo>
                          <a:pt x="147" y="276"/>
                        </a:lnTo>
                        <a:lnTo>
                          <a:pt x="154" y="284"/>
                        </a:lnTo>
                        <a:lnTo>
                          <a:pt x="165" y="292"/>
                        </a:lnTo>
                        <a:lnTo>
                          <a:pt x="170" y="296"/>
                        </a:lnTo>
                        <a:lnTo>
                          <a:pt x="177" y="299"/>
                        </a:lnTo>
                        <a:lnTo>
                          <a:pt x="184" y="302"/>
                        </a:lnTo>
                        <a:lnTo>
                          <a:pt x="192" y="299"/>
                        </a:lnTo>
                        <a:lnTo>
                          <a:pt x="200" y="292"/>
                        </a:lnTo>
                        <a:lnTo>
                          <a:pt x="204" y="280"/>
                        </a:lnTo>
                        <a:lnTo>
                          <a:pt x="207" y="261"/>
                        </a:lnTo>
                        <a:lnTo>
                          <a:pt x="209" y="233"/>
                        </a:lnTo>
                        <a:lnTo>
                          <a:pt x="208" y="209"/>
                        </a:lnTo>
                        <a:lnTo>
                          <a:pt x="207" y="197"/>
                        </a:lnTo>
                        <a:lnTo>
                          <a:pt x="208" y="184"/>
                        </a:lnTo>
                        <a:lnTo>
                          <a:pt x="212" y="164"/>
                        </a:lnTo>
                        <a:lnTo>
                          <a:pt x="214" y="158"/>
                        </a:lnTo>
                        <a:lnTo>
                          <a:pt x="213" y="152"/>
                        </a:lnTo>
                        <a:lnTo>
                          <a:pt x="208" y="139"/>
                        </a:lnTo>
                        <a:lnTo>
                          <a:pt x="205" y="127"/>
                        </a:lnTo>
                        <a:lnTo>
                          <a:pt x="201" y="118"/>
                        </a:lnTo>
                        <a:lnTo>
                          <a:pt x="208" y="118"/>
                        </a:lnTo>
                        <a:lnTo>
                          <a:pt x="217" y="114"/>
                        </a:lnTo>
                        <a:lnTo>
                          <a:pt x="222" y="108"/>
                        </a:lnTo>
                        <a:lnTo>
                          <a:pt x="228" y="98"/>
                        </a:lnTo>
                        <a:lnTo>
                          <a:pt x="230" y="85"/>
                        </a:lnTo>
                        <a:lnTo>
                          <a:pt x="234" y="71"/>
                        </a:lnTo>
                        <a:lnTo>
                          <a:pt x="237" y="64"/>
                        </a:lnTo>
                        <a:lnTo>
                          <a:pt x="239" y="53"/>
                        </a:lnTo>
                        <a:lnTo>
                          <a:pt x="237" y="45"/>
                        </a:lnTo>
                        <a:lnTo>
                          <a:pt x="234" y="39"/>
                        </a:lnTo>
                        <a:lnTo>
                          <a:pt x="232" y="30"/>
                        </a:lnTo>
                        <a:lnTo>
                          <a:pt x="233" y="17"/>
                        </a:lnTo>
                        <a:lnTo>
                          <a:pt x="231" y="5"/>
                        </a:lnTo>
                        <a:lnTo>
                          <a:pt x="227" y="0"/>
                        </a:lnTo>
                        <a:lnTo>
                          <a:pt x="219" y="1"/>
                        </a:lnTo>
                        <a:lnTo>
                          <a:pt x="216" y="10"/>
                        </a:lnTo>
                        <a:lnTo>
                          <a:pt x="212" y="22"/>
                        </a:lnTo>
                        <a:lnTo>
                          <a:pt x="209" y="30"/>
                        </a:lnTo>
                        <a:lnTo>
                          <a:pt x="204" y="37"/>
                        </a:lnTo>
                        <a:lnTo>
                          <a:pt x="201" y="46"/>
                        </a:lnTo>
                        <a:lnTo>
                          <a:pt x="193" y="53"/>
                        </a:lnTo>
                        <a:lnTo>
                          <a:pt x="188" y="60"/>
                        </a:lnTo>
                        <a:lnTo>
                          <a:pt x="182" y="71"/>
                        </a:lnTo>
                        <a:lnTo>
                          <a:pt x="177" y="82"/>
                        </a:lnTo>
                        <a:lnTo>
                          <a:pt x="172" y="96"/>
                        </a:lnTo>
                        <a:lnTo>
                          <a:pt x="169" y="108"/>
                        </a:lnTo>
                        <a:lnTo>
                          <a:pt x="162" y="111"/>
                        </a:lnTo>
                        <a:lnTo>
                          <a:pt x="153" y="116"/>
                        </a:lnTo>
                        <a:lnTo>
                          <a:pt x="145" y="122"/>
                        </a:lnTo>
                        <a:lnTo>
                          <a:pt x="136" y="131"/>
                        </a:lnTo>
                        <a:lnTo>
                          <a:pt x="130" y="135"/>
                        </a:lnTo>
                        <a:lnTo>
                          <a:pt x="124" y="141"/>
                        </a:lnTo>
                        <a:lnTo>
                          <a:pt x="120" y="147"/>
                        </a:lnTo>
                        <a:lnTo>
                          <a:pt x="115" y="153"/>
                        </a:lnTo>
                        <a:lnTo>
                          <a:pt x="108" y="161"/>
                        </a:lnTo>
                        <a:lnTo>
                          <a:pt x="100" y="168"/>
                        </a:lnTo>
                        <a:lnTo>
                          <a:pt x="93" y="179"/>
                        </a:lnTo>
                        <a:lnTo>
                          <a:pt x="86" y="189"/>
                        </a:lnTo>
                        <a:lnTo>
                          <a:pt x="76" y="204"/>
                        </a:lnTo>
                        <a:lnTo>
                          <a:pt x="64" y="221"/>
                        </a:lnTo>
                        <a:lnTo>
                          <a:pt x="57" y="226"/>
                        </a:lnTo>
                        <a:lnTo>
                          <a:pt x="47" y="234"/>
                        </a:lnTo>
                        <a:lnTo>
                          <a:pt x="41" y="240"/>
                        </a:lnTo>
                        <a:lnTo>
                          <a:pt x="35" y="248"/>
                        </a:lnTo>
                        <a:lnTo>
                          <a:pt x="24" y="256"/>
                        </a:lnTo>
                        <a:lnTo>
                          <a:pt x="11" y="261"/>
                        </a:lnTo>
                        <a:lnTo>
                          <a:pt x="0" y="271"/>
                        </a:lnTo>
                      </a:path>
                    </a:pathLst>
                  </a:custGeom>
                  <a:solidFill>
                    <a:srgbClr val="3399FF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  <p:grpSp>
            <p:nvGrpSpPr>
              <p:cNvPr id="25" name="Group 42"/>
              <p:cNvGrpSpPr>
                <a:grpSpLocks/>
              </p:cNvGrpSpPr>
              <p:nvPr/>
            </p:nvGrpSpPr>
            <p:grpSpPr bwMode="auto">
              <a:xfrm>
                <a:off x="3970" y="2026"/>
                <a:ext cx="815" cy="469"/>
                <a:chOff x="3970" y="2026"/>
                <a:chExt cx="815" cy="469"/>
              </a:xfrm>
            </p:grpSpPr>
            <p:sp>
              <p:nvSpPr>
                <p:cNvPr id="35" name="Freeform 43"/>
                <p:cNvSpPr>
                  <a:spLocks/>
                </p:cNvSpPr>
                <p:nvPr/>
              </p:nvSpPr>
              <p:spPr bwMode="auto">
                <a:xfrm>
                  <a:off x="4516" y="2026"/>
                  <a:ext cx="269" cy="249"/>
                </a:xfrm>
                <a:custGeom>
                  <a:avLst/>
                  <a:gdLst/>
                  <a:ahLst/>
                  <a:cxnLst>
                    <a:cxn ang="0">
                      <a:pos x="6" y="184"/>
                    </a:cxn>
                    <a:cxn ang="0">
                      <a:pos x="22" y="195"/>
                    </a:cxn>
                    <a:cxn ang="0">
                      <a:pos x="28" y="215"/>
                    </a:cxn>
                    <a:cxn ang="0">
                      <a:pos x="39" y="224"/>
                    </a:cxn>
                    <a:cxn ang="0">
                      <a:pos x="51" y="240"/>
                    </a:cxn>
                    <a:cxn ang="0">
                      <a:pos x="61" y="248"/>
                    </a:cxn>
                    <a:cxn ang="0">
                      <a:pos x="79" y="240"/>
                    </a:cxn>
                    <a:cxn ang="0">
                      <a:pos x="100" y="231"/>
                    </a:cxn>
                    <a:cxn ang="0">
                      <a:pos x="114" y="231"/>
                    </a:cxn>
                    <a:cxn ang="0">
                      <a:pos x="126" y="229"/>
                    </a:cxn>
                    <a:cxn ang="0">
                      <a:pos x="135" y="220"/>
                    </a:cxn>
                    <a:cxn ang="0">
                      <a:pos x="144" y="226"/>
                    </a:cxn>
                    <a:cxn ang="0">
                      <a:pos x="158" y="236"/>
                    </a:cxn>
                    <a:cxn ang="0">
                      <a:pos x="172" y="231"/>
                    </a:cxn>
                    <a:cxn ang="0">
                      <a:pos x="186" y="239"/>
                    </a:cxn>
                    <a:cxn ang="0">
                      <a:pos x="217" y="238"/>
                    </a:cxn>
                    <a:cxn ang="0">
                      <a:pos x="227" y="231"/>
                    </a:cxn>
                    <a:cxn ang="0">
                      <a:pos x="231" y="218"/>
                    </a:cxn>
                    <a:cxn ang="0">
                      <a:pos x="227" y="203"/>
                    </a:cxn>
                    <a:cxn ang="0">
                      <a:pos x="222" y="188"/>
                    </a:cxn>
                    <a:cxn ang="0">
                      <a:pos x="220" y="176"/>
                    </a:cxn>
                    <a:cxn ang="0">
                      <a:pos x="208" y="163"/>
                    </a:cxn>
                    <a:cxn ang="0">
                      <a:pos x="201" y="150"/>
                    </a:cxn>
                    <a:cxn ang="0">
                      <a:pos x="205" y="141"/>
                    </a:cxn>
                    <a:cxn ang="0">
                      <a:pos x="210" y="116"/>
                    </a:cxn>
                    <a:cxn ang="0">
                      <a:pos x="217" y="100"/>
                    </a:cxn>
                    <a:cxn ang="0">
                      <a:pos x="232" y="85"/>
                    </a:cxn>
                    <a:cxn ang="0">
                      <a:pos x="246" y="57"/>
                    </a:cxn>
                    <a:cxn ang="0">
                      <a:pos x="266" y="8"/>
                    </a:cxn>
                    <a:cxn ang="0">
                      <a:pos x="263" y="3"/>
                    </a:cxn>
                    <a:cxn ang="0">
                      <a:pos x="253" y="5"/>
                    </a:cxn>
                    <a:cxn ang="0">
                      <a:pos x="237" y="17"/>
                    </a:cxn>
                    <a:cxn ang="0">
                      <a:pos x="220" y="33"/>
                    </a:cxn>
                    <a:cxn ang="0">
                      <a:pos x="203" y="57"/>
                    </a:cxn>
                    <a:cxn ang="0">
                      <a:pos x="189" y="71"/>
                    </a:cxn>
                    <a:cxn ang="0">
                      <a:pos x="173" y="80"/>
                    </a:cxn>
                    <a:cxn ang="0">
                      <a:pos x="148" y="90"/>
                    </a:cxn>
                    <a:cxn ang="0">
                      <a:pos x="136" y="87"/>
                    </a:cxn>
                    <a:cxn ang="0">
                      <a:pos x="126" y="91"/>
                    </a:cxn>
                    <a:cxn ang="0">
                      <a:pos x="114" y="100"/>
                    </a:cxn>
                    <a:cxn ang="0">
                      <a:pos x="103" y="113"/>
                    </a:cxn>
                    <a:cxn ang="0">
                      <a:pos x="89" y="123"/>
                    </a:cxn>
                    <a:cxn ang="0">
                      <a:pos x="77" y="128"/>
                    </a:cxn>
                    <a:cxn ang="0">
                      <a:pos x="57" y="135"/>
                    </a:cxn>
                    <a:cxn ang="0">
                      <a:pos x="35" y="144"/>
                    </a:cxn>
                    <a:cxn ang="0">
                      <a:pos x="15" y="158"/>
                    </a:cxn>
                    <a:cxn ang="0">
                      <a:pos x="0" y="175"/>
                    </a:cxn>
                  </a:cxnLst>
                  <a:rect l="0" t="0" r="r" b="b"/>
                  <a:pathLst>
                    <a:path w="269" h="249">
                      <a:moveTo>
                        <a:pt x="0" y="175"/>
                      </a:moveTo>
                      <a:lnTo>
                        <a:pt x="6" y="184"/>
                      </a:lnTo>
                      <a:lnTo>
                        <a:pt x="14" y="189"/>
                      </a:lnTo>
                      <a:lnTo>
                        <a:pt x="22" y="195"/>
                      </a:lnTo>
                      <a:lnTo>
                        <a:pt x="23" y="204"/>
                      </a:lnTo>
                      <a:lnTo>
                        <a:pt x="28" y="215"/>
                      </a:lnTo>
                      <a:lnTo>
                        <a:pt x="33" y="220"/>
                      </a:lnTo>
                      <a:lnTo>
                        <a:pt x="39" y="224"/>
                      </a:lnTo>
                      <a:lnTo>
                        <a:pt x="48" y="230"/>
                      </a:lnTo>
                      <a:lnTo>
                        <a:pt x="51" y="240"/>
                      </a:lnTo>
                      <a:lnTo>
                        <a:pt x="56" y="247"/>
                      </a:lnTo>
                      <a:lnTo>
                        <a:pt x="61" y="248"/>
                      </a:lnTo>
                      <a:lnTo>
                        <a:pt x="70" y="244"/>
                      </a:lnTo>
                      <a:lnTo>
                        <a:pt x="79" y="240"/>
                      </a:lnTo>
                      <a:lnTo>
                        <a:pt x="89" y="236"/>
                      </a:lnTo>
                      <a:lnTo>
                        <a:pt x="100" y="231"/>
                      </a:lnTo>
                      <a:lnTo>
                        <a:pt x="108" y="227"/>
                      </a:lnTo>
                      <a:lnTo>
                        <a:pt x="114" y="231"/>
                      </a:lnTo>
                      <a:lnTo>
                        <a:pt x="121" y="231"/>
                      </a:lnTo>
                      <a:lnTo>
                        <a:pt x="126" y="229"/>
                      </a:lnTo>
                      <a:lnTo>
                        <a:pt x="131" y="224"/>
                      </a:lnTo>
                      <a:lnTo>
                        <a:pt x="135" y="220"/>
                      </a:lnTo>
                      <a:lnTo>
                        <a:pt x="139" y="221"/>
                      </a:lnTo>
                      <a:lnTo>
                        <a:pt x="144" y="226"/>
                      </a:lnTo>
                      <a:lnTo>
                        <a:pt x="150" y="231"/>
                      </a:lnTo>
                      <a:lnTo>
                        <a:pt x="158" y="236"/>
                      </a:lnTo>
                      <a:lnTo>
                        <a:pt x="165" y="234"/>
                      </a:lnTo>
                      <a:lnTo>
                        <a:pt x="172" y="231"/>
                      </a:lnTo>
                      <a:lnTo>
                        <a:pt x="180" y="236"/>
                      </a:lnTo>
                      <a:lnTo>
                        <a:pt x="186" y="239"/>
                      </a:lnTo>
                      <a:lnTo>
                        <a:pt x="199" y="242"/>
                      </a:lnTo>
                      <a:lnTo>
                        <a:pt x="217" y="238"/>
                      </a:lnTo>
                      <a:lnTo>
                        <a:pt x="223" y="236"/>
                      </a:lnTo>
                      <a:lnTo>
                        <a:pt x="227" y="231"/>
                      </a:lnTo>
                      <a:lnTo>
                        <a:pt x="230" y="226"/>
                      </a:lnTo>
                      <a:lnTo>
                        <a:pt x="231" y="218"/>
                      </a:lnTo>
                      <a:lnTo>
                        <a:pt x="230" y="209"/>
                      </a:lnTo>
                      <a:lnTo>
                        <a:pt x="227" y="203"/>
                      </a:lnTo>
                      <a:lnTo>
                        <a:pt x="223" y="195"/>
                      </a:lnTo>
                      <a:lnTo>
                        <a:pt x="222" y="188"/>
                      </a:lnTo>
                      <a:lnTo>
                        <a:pt x="222" y="181"/>
                      </a:lnTo>
                      <a:lnTo>
                        <a:pt x="220" y="176"/>
                      </a:lnTo>
                      <a:lnTo>
                        <a:pt x="216" y="172"/>
                      </a:lnTo>
                      <a:lnTo>
                        <a:pt x="208" y="163"/>
                      </a:lnTo>
                      <a:lnTo>
                        <a:pt x="203" y="158"/>
                      </a:lnTo>
                      <a:lnTo>
                        <a:pt x="201" y="150"/>
                      </a:lnTo>
                      <a:lnTo>
                        <a:pt x="203" y="146"/>
                      </a:lnTo>
                      <a:lnTo>
                        <a:pt x="205" y="141"/>
                      </a:lnTo>
                      <a:lnTo>
                        <a:pt x="207" y="126"/>
                      </a:lnTo>
                      <a:lnTo>
                        <a:pt x="210" y="116"/>
                      </a:lnTo>
                      <a:lnTo>
                        <a:pt x="213" y="105"/>
                      </a:lnTo>
                      <a:lnTo>
                        <a:pt x="217" y="100"/>
                      </a:lnTo>
                      <a:lnTo>
                        <a:pt x="225" y="94"/>
                      </a:lnTo>
                      <a:lnTo>
                        <a:pt x="232" y="85"/>
                      </a:lnTo>
                      <a:lnTo>
                        <a:pt x="238" y="72"/>
                      </a:lnTo>
                      <a:lnTo>
                        <a:pt x="246" y="57"/>
                      </a:lnTo>
                      <a:lnTo>
                        <a:pt x="256" y="33"/>
                      </a:lnTo>
                      <a:lnTo>
                        <a:pt x="266" y="8"/>
                      </a:lnTo>
                      <a:lnTo>
                        <a:pt x="268" y="0"/>
                      </a:lnTo>
                      <a:lnTo>
                        <a:pt x="263" y="3"/>
                      </a:lnTo>
                      <a:lnTo>
                        <a:pt x="258" y="3"/>
                      </a:lnTo>
                      <a:lnTo>
                        <a:pt x="253" y="5"/>
                      </a:lnTo>
                      <a:lnTo>
                        <a:pt x="244" y="10"/>
                      </a:lnTo>
                      <a:lnTo>
                        <a:pt x="237" y="17"/>
                      </a:lnTo>
                      <a:lnTo>
                        <a:pt x="228" y="24"/>
                      </a:lnTo>
                      <a:lnTo>
                        <a:pt x="220" y="33"/>
                      </a:lnTo>
                      <a:lnTo>
                        <a:pt x="211" y="45"/>
                      </a:lnTo>
                      <a:lnTo>
                        <a:pt x="203" y="57"/>
                      </a:lnTo>
                      <a:lnTo>
                        <a:pt x="196" y="63"/>
                      </a:lnTo>
                      <a:lnTo>
                        <a:pt x="189" y="71"/>
                      </a:lnTo>
                      <a:lnTo>
                        <a:pt x="180" y="78"/>
                      </a:lnTo>
                      <a:lnTo>
                        <a:pt x="173" y="80"/>
                      </a:lnTo>
                      <a:lnTo>
                        <a:pt x="161" y="84"/>
                      </a:lnTo>
                      <a:lnTo>
                        <a:pt x="148" y="90"/>
                      </a:lnTo>
                      <a:lnTo>
                        <a:pt x="142" y="89"/>
                      </a:lnTo>
                      <a:lnTo>
                        <a:pt x="136" y="87"/>
                      </a:lnTo>
                      <a:lnTo>
                        <a:pt x="128" y="90"/>
                      </a:lnTo>
                      <a:lnTo>
                        <a:pt x="126" y="91"/>
                      </a:lnTo>
                      <a:lnTo>
                        <a:pt x="119" y="95"/>
                      </a:lnTo>
                      <a:lnTo>
                        <a:pt x="114" y="100"/>
                      </a:lnTo>
                      <a:lnTo>
                        <a:pt x="109" y="111"/>
                      </a:lnTo>
                      <a:lnTo>
                        <a:pt x="103" y="113"/>
                      </a:lnTo>
                      <a:lnTo>
                        <a:pt x="94" y="118"/>
                      </a:lnTo>
                      <a:lnTo>
                        <a:pt x="89" y="123"/>
                      </a:lnTo>
                      <a:lnTo>
                        <a:pt x="82" y="126"/>
                      </a:lnTo>
                      <a:lnTo>
                        <a:pt x="77" y="128"/>
                      </a:lnTo>
                      <a:lnTo>
                        <a:pt x="68" y="131"/>
                      </a:lnTo>
                      <a:lnTo>
                        <a:pt x="57" y="135"/>
                      </a:lnTo>
                      <a:lnTo>
                        <a:pt x="47" y="136"/>
                      </a:lnTo>
                      <a:lnTo>
                        <a:pt x="35" y="144"/>
                      </a:lnTo>
                      <a:lnTo>
                        <a:pt x="23" y="152"/>
                      </a:lnTo>
                      <a:lnTo>
                        <a:pt x="15" y="158"/>
                      </a:lnTo>
                      <a:lnTo>
                        <a:pt x="6" y="164"/>
                      </a:lnTo>
                      <a:lnTo>
                        <a:pt x="0" y="175"/>
                      </a:lnTo>
                    </a:path>
                  </a:pathLst>
                </a:custGeom>
                <a:solidFill>
                  <a:srgbClr val="92D05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6" name="Freeform 44"/>
                <p:cNvSpPr>
                  <a:spLocks/>
                </p:cNvSpPr>
                <p:nvPr/>
              </p:nvSpPr>
              <p:spPr bwMode="auto">
                <a:xfrm>
                  <a:off x="3970" y="2192"/>
                  <a:ext cx="240" cy="303"/>
                </a:xfrm>
                <a:custGeom>
                  <a:avLst/>
                  <a:gdLst/>
                  <a:ahLst/>
                  <a:cxnLst>
                    <a:cxn ang="0">
                      <a:pos x="3" y="279"/>
                    </a:cxn>
                    <a:cxn ang="0">
                      <a:pos x="19" y="292"/>
                    </a:cxn>
                    <a:cxn ang="0">
                      <a:pos x="41" y="284"/>
                    </a:cxn>
                    <a:cxn ang="0">
                      <a:pos x="57" y="281"/>
                    </a:cxn>
                    <a:cxn ang="0">
                      <a:pos x="70" y="265"/>
                    </a:cxn>
                    <a:cxn ang="0">
                      <a:pos x="85" y="247"/>
                    </a:cxn>
                    <a:cxn ang="0">
                      <a:pos x="101" y="230"/>
                    </a:cxn>
                    <a:cxn ang="0">
                      <a:pos x="110" y="243"/>
                    </a:cxn>
                    <a:cxn ang="0">
                      <a:pos x="129" y="261"/>
                    </a:cxn>
                    <a:cxn ang="0">
                      <a:pos x="142" y="270"/>
                    </a:cxn>
                    <a:cxn ang="0">
                      <a:pos x="154" y="284"/>
                    </a:cxn>
                    <a:cxn ang="0">
                      <a:pos x="170" y="296"/>
                    </a:cxn>
                    <a:cxn ang="0">
                      <a:pos x="184" y="302"/>
                    </a:cxn>
                    <a:cxn ang="0">
                      <a:pos x="200" y="292"/>
                    </a:cxn>
                    <a:cxn ang="0">
                      <a:pos x="207" y="261"/>
                    </a:cxn>
                    <a:cxn ang="0">
                      <a:pos x="208" y="209"/>
                    </a:cxn>
                    <a:cxn ang="0">
                      <a:pos x="208" y="184"/>
                    </a:cxn>
                    <a:cxn ang="0">
                      <a:pos x="214" y="158"/>
                    </a:cxn>
                    <a:cxn ang="0">
                      <a:pos x="208" y="139"/>
                    </a:cxn>
                    <a:cxn ang="0">
                      <a:pos x="201" y="118"/>
                    </a:cxn>
                    <a:cxn ang="0">
                      <a:pos x="217" y="114"/>
                    </a:cxn>
                    <a:cxn ang="0">
                      <a:pos x="228" y="98"/>
                    </a:cxn>
                    <a:cxn ang="0">
                      <a:pos x="234" y="71"/>
                    </a:cxn>
                    <a:cxn ang="0">
                      <a:pos x="239" y="53"/>
                    </a:cxn>
                    <a:cxn ang="0">
                      <a:pos x="234" y="39"/>
                    </a:cxn>
                    <a:cxn ang="0">
                      <a:pos x="233" y="17"/>
                    </a:cxn>
                    <a:cxn ang="0">
                      <a:pos x="227" y="0"/>
                    </a:cxn>
                    <a:cxn ang="0">
                      <a:pos x="216" y="10"/>
                    </a:cxn>
                    <a:cxn ang="0">
                      <a:pos x="209" y="30"/>
                    </a:cxn>
                    <a:cxn ang="0">
                      <a:pos x="201" y="46"/>
                    </a:cxn>
                    <a:cxn ang="0">
                      <a:pos x="188" y="60"/>
                    </a:cxn>
                    <a:cxn ang="0">
                      <a:pos x="177" y="82"/>
                    </a:cxn>
                    <a:cxn ang="0">
                      <a:pos x="169" y="108"/>
                    </a:cxn>
                    <a:cxn ang="0">
                      <a:pos x="153" y="116"/>
                    </a:cxn>
                    <a:cxn ang="0">
                      <a:pos x="136" y="131"/>
                    </a:cxn>
                    <a:cxn ang="0">
                      <a:pos x="124" y="141"/>
                    </a:cxn>
                    <a:cxn ang="0">
                      <a:pos x="115" y="153"/>
                    </a:cxn>
                    <a:cxn ang="0">
                      <a:pos x="100" y="168"/>
                    </a:cxn>
                    <a:cxn ang="0">
                      <a:pos x="86" y="189"/>
                    </a:cxn>
                    <a:cxn ang="0">
                      <a:pos x="64" y="221"/>
                    </a:cxn>
                    <a:cxn ang="0">
                      <a:pos x="47" y="234"/>
                    </a:cxn>
                    <a:cxn ang="0">
                      <a:pos x="35" y="248"/>
                    </a:cxn>
                    <a:cxn ang="0">
                      <a:pos x="11" y="261"/>
                    </a:cxn>
                  </a:cxnLst>
                  <a:rect l="0" t="0" r="r" b="b"/>
                  <a:pathLst>
                    <a:path w="240" h="303">
                      <a:moveTo>
                        <a:pt x="0" y="271"/>
                      </a:moveTo>
                      <a:lnTo>
                        <a:pt x="3" y="279"/>
                      </a:lnTo>
                      <a:lnTo>
                        <a:pt x="11" y="289"/>
                      </a:lnTo>
                      <a:lnTo>
                        <a:pt x="19" y="292"/>
                      </a:lnTo>
                      <a:lnTo>
                        <a:pt x="33" y="288"/>
                      </a:lnTo>
                      <a:lnTo>
                        <a:pt x="41" y="284"/>
                      </a:lnTo>
                      <a:lnTo>
                        <a:pt x="50" y="279"/>
                      </a:lnTo>
                      <a:lnTo>
                        <a:pt x="57" y="281"/>
                      </a:lnTo>
                      <a:lnTo>
                        <a:pt x="64" y="279"/>
                      </a:lnTo>
                      <a:lnTo>
                        <a:pt x="70" y="265"/>
                      </a:lnTo>
                      <a:lnTo>
                        <a:pt x="78" y="256"/>
                      </a:lnTo>
                      <a:lnTo>
                        <a:pt x="85" y="247"/>
                      </a:lnTo>
                      <a:lnTo>
                        <a:pt x="93" y="236"/>
                      </a:lnTo>
                      <a:lnTo>
                        <a:pt x="101" y="230"/>
                      </a:lnTo>
                      <a:lnTo>
                        <a:pt x="103" y="235"/>
                      </a:lnTo>
                      <a:lnTo>
                        <a:pt x="110" y="243"/>
                      </a:lnTo>
                      <a:lnTo>
                        <a:pt x="118" y="253"/>
                      </a:lnTo>
                      <a:lnTo>
                        <a:pt x="129" y="261"/>
                      </a:lnTo>
                      <a:lnTo>
                        <a:pt x="135" y="263"/>
                      </a:lnTo>
                      <a:lnTo>
                        <a:pt x="142" y="270"/>
                      </a:lnTo>
                      <a:lnTo>
                        <a:pt x="147" y="276"/>
                      </a:lnTo>
                      <a:lnTo>
                        <a:pt x="154" y="284"/>
                      </a:lnTo>
                      <a:lnTo>
                        <a:pt x="165" y="292"/>
                      </a:lnTo>
                      <a:lnTo>
                        <a:pt x="170" y="296"/>
                      </a:lnTo>
                      <a:lnTo>
                        <a:pt x="177" y="299"/>
                      </a:lnTo>
                      <a:lnTo>
                        <a:pt x="184" y="302"/>
                      </a:lnTo>
                      <a:lnTo>
                        <a:pt x="192" y="299"/>
                      </a:lnTo>
                      <a:lnTo>
                        <a:pt x="200" y="292"/>
                      </a:lnTo>
                      <a:lnTo>
                        <a:pt x="204" y="280"/>
                      </a:lnTo>
                      <a:lnTo>
                        <a:pt x="207" y="261"/>
                      </a:lnTo>
                      <a:lnTo>
                        <a:pt x="209" y="233"/>
                      </a:lnTo>
                      <a:lnTo>
                        <a:pt x="208" y="209"/>
                      </a:lnTo>
                      <a:lnTo>
                        <a:pt x="207" y="197"/>
                      </a:lnTo>
                      <a:lnTo>
                        <a:pt x="208" y="184"/>
                      </a:lnTo>
                      <a:lnTo>
                        <a:pt x="212" y="164"/>
                      </a:lnTo>
                      <a:lnTo>
                        <a:pt x="214" y="158"/>
                      </a:lnTo>
                      <a:lnTo>
                        <a:pt x="213" y="152"/>
                      </a:lnTo>
                      <a:lnTo>
                        <a:pt x="208" y="139"/>
                      </a:lnTo>
                      <a:lnTo>
                        <a:pt x="205" y="127"/>
                      </a:lnTo>
                      <a:lnTo>
                        <a:pt x="201" y="118"/>
                      </a:lnTo>
                      <a:lnTo>
                        <a:pt x="208" y="118"/>
                      </a:lnTo>
                      <a:lnTo>
                        <a:pt x="217" y="114"/>
                      </a:lnTo>
                      <a:lnTo>
                        <a:pt x="222" y="108"/>
                      </a:lnTo>
                      <a:lnTo>
                        <a:pt x="228" y="98"/>
                      </a:lnTo>
                      <a:lnTo>
                        <a:pt x="230" y="85"/>
                      </a:lnTo>
                      <a:lnTo>
                        <a:pt x="234" y="71"/>
                      </a:lnTo>
                      <a:lnTo>
                        <a:pt x="237" y="64"/>
                      </a:lnTo>
                      <a:lnTo>
                        <a:pt x="239" y="53"/>
                      </a:lnTo>
                      <a:lnTo>
                        <a:pt x="237" y="45"/>
                      </a:lnTo>
                      <a:lnTo>
                        <a:pt x="234" y="39"/>
                      </a:lnTo>
                      <a:lnTo>
                        <a:pt x="232" y="30"/>
                      </a:lnTo>
                      <a:lnTo>
                        <a:pt x="233" y="17"/>
                      </a:lnTo>
                      <a:lnTo>
                        <a:pt x="231" y="5"/>
                      </a:lnTo>
                      <a:lnTo>
                        <a:pt x="227" y="0"/>
                      </a:lnTo>
                      <a:lnTo>
                        <a:pt x="219" y="1"/>
                      </a:lnTo>
                      <a:lnTo>
                        <a:pt x="216" y="10"/>
                      </a:lnTo>
                      <a:lnTo>
                        <a:pt x="212" y="22"/>
                      </a:lnTo>
                      <a:lnTo>
                        <a:pt x="209" y="30"/>
                      </a:lnTo>
                      <a:lnTo>
                        <a:pt x="204" y="37"/>
                      </a:lnTo>
                      <a:lnTo>
                        <a:pt x="201" y="46"/>
                      </a:lnTo>
                      <a:lnTo>
                        <a:pt x="193" y="53"/>
                      </a:lnTo>
                      <a:lnTo>
                        <a:pt x="188" y="60"/>
                      </a:lnTo>
                      <a:lnTo>
                        <a:pt x="182" y="71"/>
                      </a:lnTo>
                      <a:lnTo>
                        <a:pt x="177" y="82"/>
                      </a:lnTo>
                      <a:lnTo>
                        <a:pt x="172" y="96"/>
                      </a:lnTo>
                      <a:lnTo>
                        <a:pt x="169" y="108"/>
                      </a:lnTo>
                      <a:lnTo>
                        <a:pt x="162" y="111"/>
                      </a:lnTo>
                      <a:lnTo>
                        <a:pt x="153" y="116"/>
                      </a:lnTo>
                      <a:lnTo>
                        <a:pt x="145" y="122"/>
                      </a:lnTo>
                      <a:lnTo>
                        <a:pt x="136" y="131"/>
                      </a:lnTo>
                      <a:lnTo>
                        <a:pt x="130" y="135"/>
                      </a:lnTo>
                      <a:lnTo>
                        <a:pt x="124" y="141"/>
                      </a:lnTo>
                      <a:lnTo>
                        <a:pt x="120" y="147"/>
                      </a:lnTo>
                      <a:lnTo>
                        <a:pt x="115" y="153"/>
                      </a:lnTo>
                      <a:lnTo>
                        <a:pt x="108" y="161"/>
                      </a:lnTo>
                      <a:lnTo>
                        <a:pt x="100" y="168"/>
                      </a:lnTo>
                      <a:lnTo>
                        <a:pt x="93" y="179"/>
                      </a:lnTo>
                      <a:lnTo>
                        <a:pt x="86" y="189"/>
                      </a:lnTo>
                      <a:lnTo>
                        <a:pt x="76" y="204"/>
                      </a:lnTo>
                      <a:lnTo>
                        <a:pt x="64" y="221"/>
                      </a:lnTo>
                      <a:lnTo>
                        <a:pt x="57" y="226"/>
                      </a:lnTo>
                      <a:lnTo>
                        <a:pt x="47" y="234"/>
                      </a:lnTo>
                      <a:lnTo>
                        <a:pt x="41" y="239"/>
                      </a:lnTo>
                      <a:lnTo>
                        <a:pt x="35" y="248"/>
                      </a:lnTo>
                      <a:lnTo>
                        <a:pt x="24" y="256"/>
                      </a:lnTo>
                      <a:lnTo>
                        <a:pt x="11" y="261"/>
                      </a:lnTo>
                      <a:lnTo>
                        <a:pt x="0" y="271"/>
                      </a:lnTo>
                    </a:path>
                  </a:pathLst>
                </a:custGeom>
                <a:solidFill>
                  <a:srgbClr val="33CC33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  <p:sp>
          <p:nvSpPr>
            <p:cNvPr id="41" name="Freeform 45" descr="Horizontal brick"/>
            <p:cNvSpPr>
              <a:spLocks/>
            </p:cNvSpPr>
            <p:nvPr/>
          </p:nvSpPr>
          <p:spPr bwMode="auto">
            <a:xfrm>
              <a:off x="4836523" y="3247307"/>
              <a:ext cx="2760214" cy="1172369"/>
            </a:xfrm>
            <a:custGeom>
              <a:avLst/>
              <a:gdLst/>
              <a:ahLst/>
              <a:cxnLst>
                <a:cxn ang="0">
                  <a:pos x="13" y="566"/>
                </a:cxn>
                <a:cxn ang="0">
                  <a:pos x="19" y="527"/>
                </a:cxn>
                <a:cxn ang="0">
                  <a:pos x="82" y="508"/>
                </a:cxn>
                <a:cxn ang="0">
                  <a:pos x="126" y="488"/>
                </a:cxn>
                <a:cxn ang="0">
                  <a:pos x="163" y="482"/>
                </a:cxn>
                <a:cxn ang="0">
                  <a:pos x="201" y="488"/>
                </a:cxn>
                <a:cxn ang="0">
                  <a:pos x="239" y="501"/>
                </a:cxn>
                <a:cxn ang="0">
                  <a:pos x="276" y="508"/>
                </a:cxn>
                <a:cxn ang="0">
                  <a:pos x="314" y="514"/>
                </a:cxn>
                <a:cxn ang="0">
                  <a:pos x="377" y="527"/>
                </a:cxn>
                <a:cxn ang="0">
                  <a:pos x="421" y="540"/>
                </a:cxn>
                <a:cxn ang="0">
                  <a:pos x="465" y="553"/>
                </a:cxn>
                <a:cxn ang="0">
                  <a:pos x="515" y="566"/>
                </a:cxn>
                <a:cxn ang="0">
                  <a:pos x="591" y="573"/>
                </a:cxn>
                <a:cxn ang="0">
                  <a:pos x="628" y="553"/>
                </a:cxn>
                <a:cxn ang="0">
                  <a:pos x="647" y="521"/>
                </a:cxn>
                <a:cxn ang="0">
                  <a:pos x="666" y="475"/>
                </a:cxn>
                <a:cxn ang="0">
                  <a:pos x="660" y="404"/>
                </a:cxn>
                <a:cxn ang="0">
                  <a:pos x="672" y="345"/>
                </a:cxn>
                <a:cxn ang="0">
                  <a:pos x="741" y="312"/>
                </a:cxn>
                <a:cxn ang="0">
                  <a:pos x="779" y="286"/>
                </a:cxn>
                <a:cxn ang="0">
                  <a:pos x="817" y="267"/>
                </a:cxn>
                <a:cxn ang="0">
                  <a:pos x="899" y="260"/>
                </a:cxn>
                <a:cxn ang="0">
                  <a:pos x="949" y="267"/>
                </a:cxn>
                <a:cxn ang="0">
                  <a:pos x="1018" y="280"/>
                </a:cxn>
                <a:cxn ang="0">
                  <a:pos x="1056" y="306"/>
                </a:cxn>
                <a:cxn ang="0">
                  <a:pos x="1093" y="319"/>
                </a:cxn>
                <a:cxn ang="0">
                  <a:pos x="1169" y="319"/>
                </a:cxn>
                <a:cxn ang="0">
                  <a:pos x="1206" y="319"/>
                </a:cxn>
                <a:cxn ang="0">
                  <a:pos x="1250" y="319"/>
                </a:cxn>
                <a:cxn ang="0">
                  <a:pos x="1288" y="319"/>
                </a:cxn>
                <a:cxn ang="0">
                  <a:pos x="1326" y="319"/>
                </a:cxn>
                <a:cxn ang="0">
                  <a:pos x="1382" y="319"/>
                </a:cxn>
                <a:cxn ang="0">
                  <a:pos x="1426" y="306"/>
                </a:cxn>
                <a:cxn ang="0">
                  <a:pos x="1464" y="293"/>
                </a:cxn>
                <a:cxn ang="0">
                  <a:pos x="1508" y="273"/>
                </a:cxn>
                <a:cxn ang="0">
                  <a:pos x="1546" y="234"/>
                </a:cxn>
                <a:cxn ang="0">
                  <a:pos x="1583" y="189"/>
                </a:cxn>
                <a:cxn ang="0">
                  <a:pos x="1602" y="143"/>
                </a:cxn>
                <a:cxn ang="0">
                  <a:pos x="1615" y="98"/>
                </a:cxn>
                <a:cxn ang="0">
                  <a:pos x="1627" y="59"/>
                </a:cxn>
                <a:cxn ang="0">
                  <a:pos x="1640" y="20"/>
                </a:cxn>
              </a:cxnLst>
              <a:rect l="0" t="0" r="r" b="b"/>
              <a:pathLst>
                <a:path w="1641" h="639">
                  <a:moveTo>
                    <a:pt x="0" y="638"/>
                  </a:moveTo>
                  <a:lnTo>
                    <a:pt x="13" y="566"/>
                  </a:lnTo>
                  <a:lnTo>
                    <a:pt x="13" y="547"/>
                  </a:lnTo>
                  <a:lnTo>
                    <a:pt x="19" y="527"/>
                  </a:lnTo>
                  <a:lnTo>
                    <a:pt x="57" y="521"/>
                  </a:lnTo>
                  <a:lnTo>
                    <a:pt x="82" y="508"/>
                  </a:lnTo>
                  <a:lnTo>
                    <a:pt x="101" y="495"/>
                  </a:lnTo>
                  <a:lnTo>
                    <a:pt x="126" y="488"/>
                  </a:lnTo>
                  <a:lnTo>
                    <a:pt x="145" y="488"/>
                  </a:lnTo>
                  <a:lnTo>
                    <a:pt x="163" y="482"/>
                  </a:lnTo>
                  <a:lnTo>
                    <a:pt x="182" y="482"/>
                  </a:lnTo>
                  <a:lnTo>
                    <a:pt x="201" y="488"/>
                  </a:lnTo>
                  <a:lnTo>
                    <a:pt x="220" y="488"/>
                  </a:lnTo>
                  <a:lnTo>
                    <a:pt x="239" y="501"/>
                  </a:lnTo>
                  <a:lnTo>
                    <a:pt x="258" y="501"/>
                  </a:lnTo>
                  <a:lnTo>
                    <a:pt x="276" y="508"/>
                  </a:lnTo>
                  <a:lnTo>
                    <a:pt x="295" y="514"/>
                  </a:lnTo>
                  <a:lnTo>
                    <a:pt x="314" y="514"/>
                  </a:lnTo>
                  <a:lnTo>
                    <a:pt x="352" y="521"/>
                  </a:lnTo>
                  <a:lnTo>
                    <a:pt x="377" y="527"/>
                  </a:lnTo>
                  <a:lnTo>
                    <a:pt x="396" y="534"/>
                  </a:lnTo>
                  <a:lnTo>
                    <a:pt x="421" y="540"/>
                  </a:lnTo>
                  <a:lnTo>
                    <a:pt x="440" y="547"/>
                  </a:lnTo>
                  <a:lnTo>
                    <a:pt x="465" y="553"/>
                  </a:lnTo>
                  <a:lnTo>
                    <a:pt x="490" y="566"/>
                  </a:lnTo>
                  <a:lnTo>
                    <a:pt x="515" y="566"/>
                  </a:lnTo>
                  <a:lnTo>
                    <a:pt x="566" y="573"/>
                  </a:lnTo>
                  <a:lnTo>
                    <a:pt x="591" y="573"/>
                  </a:lnTo>
                  <a:lnTo>
                    <a:pt x="610" y="566"/>
                  </a:lnTo>
                  <a:lnTo>
                    <a:pt x="628" y="553"/>
                  </a:lnTo>
                  <a:lnTo>
                    <a:pt x="647" y="540"/>
                  </a:lnTo>
                  <a:lnTo>
                    <a:pt x="647" y="521"/>
                  </a:lnTo>
                  <a:lnTo>
                    <a:pt x="660" y="495"/>
                  </a:lnTo>
                  <a:lnTo>
                    <a:pt x="666" y="475"/>
                  </a:lnTo>
                  <a:lnTo>
                    <a:pt x="666" y="423"/>
                  </a:lnTo>
                  <a:lnTo>
                    <a:pt x="660" y="404"/>
                  </a:lnTo>
                  <a:lnTo>
                    <a:pt x="666" y="384"/>
                  </a:lnTo>
                  <a:lnTo>
                    <a:pt x="672" y="345"/>
                  </a:lnTo>
                  <a:lnTo>
                    <a:pt x="716" y="326"/>
                  </a:lnTo>
                  <a:lnTo>
                    <a:pt x="741" y="312"/>
                  </a:lnTo>
                  <a:lnTo>
                    <a:pt x="760" y="293"/>
                  </a:lnTo>
                  <a:lnTo>
                    <a:pt x="779" y="286"/>
                  </a:lnTo>
                  <a:lnTo>
                    <a:pt x="798" y="273"/>
                  </a:lnTo>
                  <a:lnTo>
                    <a:pt x="817" y="267"/>
                  </a:lnTo>
                  <a:lnTo>
                    <a:pt x="855" y="267"/>
                  </a:lnTo>
                  <a:lnTo>
                    <a:pt x="899" y="260"/>
                  </a:lnTo>
                  <a:lnTo>
                    <a:pt x="924" y="260"/>
                  </a:lnTo>
                  <a:lnTo>
                    <a:pt x="949" y="267"/>
                  </a:lnTo>
                  <a:lnTo>
                    <a:pt x="993" y="267"/>
                  </a:lnTo>
                  <a:lnTo>
                    <a:pt x="1018" y="280"/>
                  </a:lnTo>
                  <a:lnTo>
                    <a:pt x="1037" y="293"/>
                  </a:lnTo>
                  <a:lnTo>
                    <a:pt x="1056" y="306"/>
                  </a:lnTo>
                  <a:lnTo>
                    <a:pt x="1074" y="312"/>
                  </a:lnTo>
                  <a:lnTo>
                    <a:pt x="1093" y="319"/>
                  </a:lnTo>
                  <a:lnTo>
                    <a:pt x="1118" y="319"/>
                  </a:lnTo>
                  <a:lnTo>
                    <a:pt x="1169" y="319"/>
                  </a:lnTo>
                  <a:lnTo>
                    <a:pt x="1188" y="319"/>
                  </a:lnTo>
                  <a:lnTo>
                    <a:pt x="1206" y="319"/>
                  </a:lnTo>
                  <a:lnTo>
                    <a:pt x="1232" y="319"/>
                  </a:lnTo>
                  <a:lnTo>
                    <a:pt x="1250" y="319"/>
                  </a:lnTo>
                  <a:lnTo>
                    <a:pt x="1269" y="319"/>
                  </a:lnTo>
                  <a:lnTo>
                    <a:pt x="1288" y="319"/>
                  </a:lnTo>
                  <a:lnTo>
                    <a:pt x="1307" y="319"/>
                  </a:lnTo>
                  <a:lnTo>
                    <a:pt x="1326" y="319"/>
                  </a:lnTo>
                  <a:lnTo>
                    <a:pt x="1345" y="319"/>
                  </a:lnTo>
                  <a:lnTo>
                    <a:pt x="1382" y="319"/>
                  </a:lnTo>
                  <a:lnTo>
                    <a:pt x="1408" y="319"/>
                  </a:lnTo>
                  <a:lnTo>
                    <a:pt x="1426" y="306"/>
                  </a:lnTo>
                  <a:lnTo>
                    <a:pt x="1445" y="299"/>
                  </a:lnTo>
                  <a:lnTo>
                    <a:pt x="1464" y="293"/>
                  </a:lnTo>
                  <a:lnTo>
                    <a:pt x="1483" y="286"/>
                  </a:lnTo>
                  <a:lnTo>
                    <a:pt x="1508" y="273"/>
                  </a:lnTo>
                  <a:lnTo>
                    <a:pt x="1527" y="254"/>
                  </a:lnTo>
                  <a:lnTo>
                    <a:pt x="1546" y="234"/>
                  </a:lnTo>
                  <a:lnTo>
                    <a:pt x="1565" y="215"/>
                  </a:lnTo>
                  <a:lnTo>
                    <a:pt x="1583" y="189"/>
                  </a:lnTo>
                  <a:lnTo>
                    <a:pt x="1590" y="163"/>
                  </a:lnTo>
                  <a:lnTo>
                    <a:pt x="1602" y="143"/>
                  </a:lnTo>
                  <a:lnTo>
                    <a:pt x="1615" y="124"/>
                  </a:lnTo>
                  <a:lnTo>
                    <a:pt x="1615" y="98"/>
                  </a:lnTo>
                  <a:lnTo>
                    <a:pt x="1621" y="78"/>
                  </a:lnTo>
                  <a:lnTo>
                    <a:pt x="1627" y="59"/>
                  </a:lnTo>
                  <a:lnTo>
                    <a:pt x="1634" y="39"/>
                  </a:lnTo>
                  <a:lnTo>
                    <a:pt x="1640" y="20"/>
                  </a:lnTo>
                  <a:lnTo>
                    <a:pt x="1640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42" name="Freeform 46" descr="Horizontal brick"/>
            <p:cNvSpPr>
              <a:spLocks/>
            </p:cNvSpPr>
            <p:nvPr/>
          </p:nvSpPr>
          <p:spPr bwMode="auto">
            <a:xfrm>
              <a:off x="4823754" y="2579644"/>
              <a:ext cx="1083230" cy="891725"/>
            </a:xfrm>
            <a:custGeom>
              <a:avLst/>
              <a:gdLst/>
              <a:ahLst/>
              <a:cxnLst>
                <a:cxn ang="0">
                  <a:pos x="478" y="431"/>
                </a:cxn>
                <a:cxn ang="0">
                  <a:pos x="460" y="419"/>
                </a:cxn>
                <a:cxn ang="0">
                  <a:pos x="436" y="413"/>
                </a:cxn>
                <a:cxn ang="0">
                  <a:pos x="412" y="407"/>
                </a:cxn>
                <a:cxn ang="0">
                  <a:pos x="394" y="407"/>
                </a:cxn>
                <a:cxn ang="0">
                  <a:pos x="376" y="407"/>
                </a:cxn>
                <a:cxn ang="0">
                  <a:pos x="357" y="413"/>
                </a:cxn>
                <a:cxn ang="0">
                  <a:pos x="339" y="413"/>
                </a:cxn>
                <a:cxn ang="0">
                  <a:pos x="321" y="419"/>
                </a:cxn>
                <a:cxn ang="0">
                  <a:pos x="297" y="425"/>
                </a:cxn>
                <a:cxn ang="0">
                  <a:pos x="273" y="443"/>
                </a:cxn>
                <a:cxn ang="0">
                  <a:pos x="248" y="454"/>
                </a:cxn>
                <a:cxn ang="0">
                  <a:pos x="230" y="466"/>
                </a:cxn>
                <a:cxn ang="0">
                  <a:pos x="212" y="466"/>
                </a:cxn>
                <a:cxn ang="0">
                  <a:pos x="194" y="472"/>
                </a:cxn>
                <a:cxn ang="0">
                  <a:pos x="176" y="478"/>
                </a:cxn>
                <a:cxn ang="0">
                  <a:pos x="151" y="484"/>
                </a:cxn>
                <a:cxn ang="0">
                  <a:pos x="133" y="484"/>
                </a:cxn>
                <a:cxn ang="0">
                  <a:pos x="115" y="484"/>
                </a:cxn>
                <a:cxn ang="0">
                  <a:pos x="97" y="472"/>
                </a:cxn>
                <a:cxn ang="0">
                  <a:pos x="55" y="454"/>
                </a:cxn>
                <a:cxn ang="0">
                  <a:pos x="6" y="443"/>
                </a:cxn>
                <a:cxn ang="0">
                  <a:pos x="0" y="407"/>
                </a:cxn>
                <a:cxn ang="0">
                  <a:pos x="0" y="390"/>
                </a:cxn>
                <a:cxn ang="0">
                  <a:pos x="0" y="372"/>
                </a:cxn>
                <a:cxn ang="0">
                  <a:pos x="0" y="354"/>
                </a:cxn>
                <a:cxn ang="0">
                  <a:pos x="18" y="342"/>
                </a:cxn>
                <a:cxn ang="0">
                  <a:pos x="36" y="331"/>
                </a:cxn>
                <a:cxn ang="0">
                  <a:pos x="61" y="313"/>
                </a:cxn>
                <a:cxn ang="0">
                  <a:pos x="109" y="307"/>
                </a:cxn>
                <a:cxn ang="0">
                  <a:pos x="151" y="289"/>
                </a:cxn>
                <a:cxn ang="0">
                  <a:pos x="200" y="277"/>
                </a:cxn>
                <a:cxn ang="0">
                  <a:pos x="248" y="272"/>
                </a:cxn>
                <a:cxn ang="0">
                  <a:pos x="285" y="266"/>
                </a:cxn>
                <a:cxn ang="0">
                  <a:pos x="303" y="260"/>
                </a:cxn>
                <a:cxn ang="0">
                  <a:pos x="363" y="248"/>
                </a:cxn>
                <a:cxn ang="0">
                  <a:pos x="424" y="236"/>
                </a:cxn>
                <a:cxn ang="0">
                  <a:pos x="442" y="230"/>
                </a:cxn>
                <a:cxn ang="0">
                  <a:pos x="485" y="218"/>
                </a:cxn>
                <a:cxn ang="0">
                  <a:pos x="527" y="212"/>
                </a:cxn>
                <a:cxn ang="0">
                  <a:pos x="539" y="189"/>
                </a:cxn>
                <a:cxn ang="0">
                  <a:pos x="557" y="183"/>
                </a:cxn>
                <a:cxn ang="0">
                  <a:pos x="569" y="165"/>
                </a:cxn>
                <a:cxn ang="0">
                  <a:pos x="581" y="148"/>
                </a:cxn>
                <a:cxn ang="0">
                  <a:pos x="600" y="124"/>
                </a:cxn>
                <a:cxn ang="0">
                  <a:pos x="618" y="77"/>
                </a:cxn>
                <a:cxn ang="0">
                  <a:pos x="630" y="53"/>
                </a:cxn>
                <a:cxn ang="0">
                  <a:pos x="630" y="35"/>
                </a:cxn>
                <a:cxn ang="0">
                  <a:pos x="636" y="18"/>
                </a:cxn>
                <a:cxn ang="0">
                  <a:pos x="642" y="0"/>
                </a:cxn>
              </a:cxnLst>
              <a:rect l="0" t="0" r="r" b="b"/>
              <a:pathLst>
                <a:path w="643" h="485">
                  <a:moveTo>
                    <a:pt x="478" y="431"/>
                  </a:moveTo>
                  <a:lnTo>
                    <a:pt x="460" y="419"/>
                  </a:lnTo>
                  <a:lnTo>
                    <a:pt x="436" y="413"/>
                  </a:lnTo>
                  <a:lnTo>
                    <a:pt x="412" y="407"/>
                  </a:lnTo>
                  <a:lnTo>
                    <a:pt x="394" y="407"/>
                  </a:lnTo>
                  <a:lnTo>
                    <a:pt x="376" y="407"/>
                  </a:lnTo>
                  <a:lnTo>
                    <a:pt x="357" y="413"/>
                  </a:lnTo>
                  <a:lnTo>
                    <a:pt x="339" y="413"/>
                  </a:lnTo>
                  <a:lnTo>
                    <a:pt x="321" y="419"/>
                  </a:lnTo>
                  <a:lnTo>
                    <a:pt x="297" y="425"/>
                  </a:lnTo>
                  <a:lnTo>
                    <a:pt x="273" y="443"/>
                  </a:lnTo>
                  <a:lnTo>
                    <a:pt x="248" y="454"/>
                  </a:lnTo>
                  <a:lnTo>
                    <a:pt x="230" y="466"/>
                  </a:lnTo>
                  <a:lnTo>
                    <a:pt x="212" y="466"/>
                  </a:lnTo>
                  <a:lnTo>
                    <a:pt x="194" y="472"/>
                  </a:lnTo>
                  <a:lnTo>
                    <a:pt x="176" y="478"/>
                  </a:lnTo>
                  <a:lnTo>
                    <a:pt x="151" y="484"/>
                  </a:lnTo>
                  <a:lnTo>
                    <a:pt x="133" y="484"/>
                  </a:lnTo>
                  <a:lnTo>
                    <a:pt x="115" y="484"/>
                  </a:lnTo>
                  <a:lnTo>
                    <a:pt x="97" y="472"/>
                  </a:lnTo>
                  <a:lnTo>
                    <a:pt x="55" y="454"/>
                  </a:lnTo>
                  <a:lnTo>
                    <a:pt x="6" y="443"/>
                  </a:lnTo>
                  <a:lnTo>
                    <a:pt x="0" y="407"/>
                  </a:lnTo>
                  <a:lnTo>
                    <a:pt x="0" y="390"/>
                  </a:lnTo>
                  <a:lnTo>
                    <a:pt x="0" y="372"/>
                  </a:lnTo>
                  <a:lnTo>
                    <a:pt x="0" y="354"/>
                  </a:lnTo>
                  <a:lnTo>
                    <a:pt x="18" y="342"/>
                  </a:lnTo>
                  <a:lnTo>
                    <a:pt x="36" y="331"/>
                  </a:lnTo>
                  <a:lnTo>
                    <a:pt x="61" y="313"/>
                  </a:lnTo>
                  <a:lnTo>
                    <a:pt x="109" y="307"/>
                  </a:lnTo>
                  <a:lnTo>
                    <a:pt x="151" y="289"/>
                  </a:lnTo>
                  <a:lnTo>
                    <a:pt x="200" y="277"/>
                  </a:lnTo>
                  <a:lnTo>
                    <a:pt x="248" y="272"/>
                  </a:lnTo>
                  <a:lnTo>
                    <a:pt x="285" y="266"/>
                  </a:lnTo>
                  <a:lnTo>
                    <a:pt x="303" y="260"/>
                  </a:lnTo>
                  <a:lnTo>
                    <a:pt x="363" y="248"/>
                  </a:lnTo>
                  <a:lnTo>
                    <a:pt x="424" y="236"/>
                  </a:lnTo>
                  <a:lnTo>
                    <a:pt x="442" y="230"/>
                  </a:lnTo>
                  <a:lnTo>
                    <a:pt x="485" y="218"/>
                  </a:lnTo>
                  <a:lnTo>
                    <a:pt x="527" y="212"/>
                  </a:lnTo>
                  <a:lnTo>
                    <a:pt x="539" y="189"/>
                  </a:lnTo>
                  <a:lnTo>
                    <a:pt x="557" y="183"/>
                  </a:lnTo>
                  <a:lnTo>
                    <a:pt x="569" y="165"/>
                  </a:lnTo>
                  <a:lnTo>
                    <a:pt x="581" y="148"/>
                  </a:lnTo>
                  <a:lnTo>
                    <a:pt x="600" y="124"/>
                  </a:lnTo>
                  <a:lnTo>
                    <a:pt x="618" y="77"/>
                  </a:lnTo>
                  <a:lnTo>
                    <a:pt x="630" y="53"/>
                  </a:lnTo>
                  <a:lnTo>
                    <a:pt x="630" y="35"/>
                  </a:lnTo>
                  <a:lnTo>
                    <a:pt x="636" y="18"/>
                  </a:lnTo>
                  <a:lnTo>
                    <a:pt x="642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grpSp>
          <p:nvGrpSpPr>
            <p:cNvPr id="29" name="Group 48"/>
            <p:cNvGrpSpPr>
              <a:grpSpLocks/>
            </p:cNvGrpSpPr>
            <p:nvPr/>
          </p:nvGrpSpPr>
          <p:grpSpPr bwMode="auto">
            <a:xfrm>
              <a:off x="5647350" y="2052305"/>
              <a:ext cx="540551" cy="516023"/>
              <a:chOff x="3990" y="1736"/>
              <a:chExt cx="321" cy="281"/>
            </a:xfrm>
          </p:grpSpPr>
          <p:grpSp>
            <p:nvGrpSpPr>
              <p:cNvPr id="224" name="Group 49"/>
              <p:cNvGrpSpPr>
                <a:grpSpLocks/>
              </p:cNvGrpSpPr>
              <p:nvPr/>
            </p:nvGrpSpPr>
            <p:grpSpPr bwMode="auto">
              <a:xfrm>
                <a:off x="4063" y="1887"/>
                <a:ext cx="117" cy="130"/>
                <a:chOff x="4063" y="1887"/>
                <a:chExt cx="117" cy="130"/>
              </a:xfrm>
            </p:grpSpPr>
            <p:grpSp>
              <p:nvGrpSpPr>
                <p:cNvPr id="225" name="Group 50"/>
                <p:cNvGrpSpPr>
                  <a:grpSpLocks/>
                </p:cNvGrpSpPr>
                <p:nvPr/>
              </p:nvGrpSpPr>
              <p:grpSpPr bwMode="auto">
                <a:xfrm>
                  <a:off x="4131" y="1887"/>
                  <a:ext cx="31" cy="44"/>
                  <a:chOff x="4131" y="1887"/>
                  <a:chExt cx="31" cy="44"/>
                </a:xfrm>
              </p:grpSpPr>
              <p:sp>
                <p:nvSpPr>
                  <p:cNvPr id="8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135" y="1891"/>
                    <a:ext cx="7" cy="4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88" name="Freeform 52" descr="Horizontal brick"/>
                  <p:cNvSpPr>
                    <a:spLocks/>
                  </p:cNvSpPr>
                  <p:nvPr/>
                </p:nvSpPr>
                <p:spPr bwMode="auto">
                  <a:xfrm>
                    <a:off x="4131" y="1887"/>
                    <a:ext cx="31" cy="26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3" y="3"/>
                      </a:cxn>
                      <a:cxn ang="0">
                        <a:pos x="6" y="4"/>
                      </a:cxn>
                      <a:cxn ang="0">
                        <a:pos x="9" y="5"/>
                      </a:cxn>
                      <a:cxn ang="0">
                        <a:pos x="11" y="5"/>
                      </a:cxn>
                      <a:cxn ang="0">
                        <a:pos x="13" y="5"/>
                      </a:cxn>
                      <a:cxn ang="0">
                        <a:pos x="14" y="3"/>
                      </a:cxn>
                      <a:cxn ang="0">
                        <a:pos x="16" y="2"/>
                      </a:cxn>
                      <a:cxn ang="0">
                        <a:pos x="18" y="0"/>
                      </a:cxn>
                      <a:cxn ang="0">
                        <a:pos x="20" y="0"/>
                      </a:cxn>
                      <a:cxn ang="0">
                        <a:pos x="22" y="1"/>
                      </a:cxn>
                      <a:cxn ang="0">
                        <a:pos x="25" y="3"/>
                      </a:cxn>
                      <a:cxn ang="0">
                        <a:pos x="26" y="5"/>
                      </a:cxn>
                      <a:cxn ang="0">
                        <a:pos x="25" y="7"/>
                      </a:cxn>
                      <a:cxn ang="0">
                        <a:pos x="25" y="11"/>
                      </a:cxn>
                      <a:cxn ang="0">
                        <a:pos x="25" y="13"/>
                      </a:cxn>
                      <a:cxn ang="0">
                        <a:pos x="25" y="17"/>
                      </a:cxn>
                      <a:cxn ang="0">
                        <a:pos x="26" y="19"/>
                      </a:cxn>
                      <a:cxn ang="0">
                        <a:pos x="27" y="21"/>
                      </a:cxn>
                      <a:cxn ang="0">
                        <a:pos x="29" y="24"/>
                      </a:cxn>
                      <a:cxn ang="0">
                        <a:pos x="30" y="25"/>
                      </a:cxn>
                      <a:cxn ang="0">
                        <a:pos x="27" y="25"/>
                      </a:cxn>
                      <a:cxn ang="0">
                        <a:pos x="25" y="23"/>
                      </a:cxn>
                      <a:cxn ang="0">
                        <a:pos x="24" y="21"/>
                      </a:cxn>
                      <a:cxn ang="0">
                        <a:pos x="22" y="18"/>
                      </a:cxn>
                      <a:cxn ang="0">
                        <a:pos x="21" y="17"/>
                      </a:cxn>
                      <a:cxn ang="0">
                        <a:pos x="20" y="17"/>
                      </a:cxn>
                      <a:cxn ang="0">
                        <a:pos x="19" y="18"/>
                      </a:cxn>
                      <a:cxn ang="0">
                        <a:pos x="18" y="19"/>
                      </a:cxn>
                      <a:cxn ang="0">
                        <a:pos x="16" y="20"/>
                      </a:cxn>
                      <a:cxn ang="0">
                        <a:pos x="13" y="21"/>
                      </a:cxn>
                      <a:cxn ang="0">
                        <a:pos x="11" y="20"/>
                      </a:cxn>
                      <a:cxn ang="0">
                        <a:pos x="8" y="19"/>
                      </a:cxn>
                      <a:cxn ang="0">
                        <a:pos x="6" y="19"/>
                      </a:cxn>
                      <a:cxn ang="0">
                        <a:pos x="4" y="19"/>
                      </a:cxn>
                      <a:cxn ang="0">
                        <a:pos x="6" y="18"/>
                      </a:cxn>
                      <a:cxn ang="0">
                        <a:pos x="7" y="17"/>
                      </a:cxn>
                      <a:cxn ang="0">
                        <a:pos x="8" y="14"/>
                      </a:cxn>
                      <a:cxn ang="0">
                        <a:pos x="8" y="12"/>
                      </a:cxn>
                      <a:cxn ang="0">
                        <a:pos x="7" y="9"/>
                      </a:cxn>
                      <a:cxn ang="0">
                        <a:pos x="6" y="7"/>
                      </a:cxn>
                      <a:cxn ang="0">
                        <a:pos x="5" y="5"/>
                      </a:cxn>
                      <a:cxn ang="0">
                        <a:pos x="3" y="5"/>
                      </a:cxn>
                      <a:cxn ang="0">
                        <a:pos x="0" y="4"/>
                      </a:cxn>
                    </a:cxnLst>
                    <a:rect l="0" t="0" r="r" b="b"/>
                    <a:pathLst>
                      <a:path w="31" h="26">
                        <a:moveTo>
                          <a:pt x="0" y="4"/>
                        </a:moveTo>
                        <a:lnTo>
                          <a:pt x="3" y="3"/>
                        </a:lnTo>
                        <a:lnTo>
                          <a:pt x="6" y="4"/>
                        </a:lnTo>
                        <a:lnTo>
                          <a:pt x="9" y="5"/>
                        </a:lnTo>
                        <a:lnTo>
                          <a:pt x="11" y="5"/>
                        </a:lnTo>
                        <a:lnTo>
                          <a:pt x="13" y="5"/>
                        </a:lnTo>
                        <a:lnTo>
                          <a:pt x="14" y="3"/>
                        </a:lnTo>
                        <a:lnTo>
                          <a:pt x="16" y="2"/>
                        </a:lnTo>
                        <a:lnTo>
                          <a:pt x="18" y="0"/>
                        </a:lnTo>
                        <a:lnTo>
                          <a:pt x="20" y="0"/>
                        </a:lnTo>
                        <a:lnTo>
                          <a:pt x="22" y="1"/>
                        </a:lnTo>
                        <a:lnTo>
                          <a:pt x="25" y="3"/>
                        </a:lnTo>
                        <a:lnTo>
                          <a:pt x="26" y="5"/>
                        </a:lnTo>
                        <a:lnTo>
                          <a:pt x="25" y="7"/>
                        </a:lnTo>
                        <a:lnTo>
                          <a:pt x="25" y="11"/>
                        </a:lnTo>
                        <a:lnTo>
                          <a:pt x="25" y="13"/>
                        </a:lnTo>
                        <a:lnTo>
                          <a:pt x="25" y="17"/>
                        </a:lnTo>
                        <a:lnTo>
                          <a:pt x="26" y="19"/>
                        </a:lnTo>
                        <a:lnTo>
                          <a:pt x="27" y="21"/>
                        </a:lnTo>
                        <a:lnTo>
                          <a:pt x="29" y="24"/>
                        </a:lnTo>
                        <a:lnTo>
                          <a:pt x="30" y="25"/>
                        </a:lnTo>
                        <a:lnTo>
                          <a:pt x="27" y="25"/>
                        </a:lnTo>
                        <a:lnTo>
                          <a:pt x="25" y="23"/>
                        </a:lnTo>
                        <a:lnTo>
                          <a:pt x="24" y="21"/>
                        </a:lnTo>
                        <a:lnTo>
                          <a:pt x="22" y="18"/>
                        </a:lnTo>
                        <a:lnTo>
                          <a:pt x="21" y="17"/>
                        </a:lnTo>
                        <a:lnTo>
                          <a:pt x="20" y="17"/>
                        </a:lnTo>
                        <a:lnTo>
                          <a:pt x="19" y="18"/>
                        </a:lnTo>
                        <a:lnTo>
                          <a:pt x="18" y="19"/>
                        </a:lnTo>
                        <a:lnTo>
                          <a:pt x="16" y="20"/>
                        </a:lnTo>
                        <a:lnTo>
                          <a:pt x="13" y="21"/>
                        </a:lnTo>
                        <a:lnTo>
                          <a:pt x="11" y="20"/>
                        </a:lnTo>
                        <a:lnTo>
                          <a:pt x="8" y="19"/>
                        </a:lnTo>
                        <a:lnTo>
                          <a:pt x="6" y="19"/>
                        </a:lnTo>
                        <a:lnTo>
                          <a:pt x="4" y="19"/>
                        </a:lnTo>
                        <a:lnTo>
                          <a:pt x="6" y="18"/>
                        </a:lnTo>
                        <a:lnTo>
                          <a:pt x="7" y="17"/>
                        </a:lnTo>
                        <a:lnTo>
                          <a:pt x="8" y="14"/>
                        </a:lnTo>
                        <a:lnTo>
                          <a:pt x="8" y="12"/>
                        </a:lnTo>
                        <a:lnTo>
                          <a:pt x="7" y="9"/>
                        </a:lnTo>
                        <a:lnTo>
                          <a:pt x="6" y="7"/>
                        </a:lnTo>
                        <a:lnTo>
                          <a:pt x="5" y="5"/>
                        </a:lnTo>
                        <a:lnTo>
                          <a:pt x="3" y="5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80" name="Line 53"/>
                <p:cNvSpPr>
                  <a:spLocks noChangeShapeType="1"/>
                </p:cNvSpPr>
                <p:nvPr/>
              </p:nvSpPr>
              <p:spPr bwMode="auto">
                <a:xfrm>
                  <a:off x="4064" y="2011"/>
                  <a:ext cx="0" cy="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1" name="Freeform 54"/>
                <p:cNvSpPr>
                  <a:spLocks/>
                </p:cNvSpPr>
                <p:nvPr/>
              </p:nvSpPr>
              <p:spPr bwMode="auto">
                <a:xfrm>
                  <a:off x="4063" y="1951"/>
                  <a:ext cx="32" cy="65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27" y="18"/>
                    </a:cxn>
                    <a:cxn ang="0">
                      <a:pos x="25" y="22"/>
                    </a:cxn>
                    <a:cxn ang="0">
                      <a:pos x="24" y="27"/>
                    </a:cxn>
                    <a:cxn ang="0">
                      <a:pos x="21" y="35"/>
                    </a:cxn>
                    <a:cxn ang="0">
                      <a:pos x="22" y="31"/>
                    </a:cxn>
                    <a:cxn ang="0">
                      <a:pos x="19" y="41"/>
                    </a:cxn>
                    <a:cxn ang="0">
                      <a:pos x="17" y="46"/>
                    </a:cxn>
                    <a:cxn ang="0">
                      <a:pos x="14" y="52"/>
                    </a:cxn>
                    <a:cxn ang="0">
                      <a:pos x="13" y="57"/>
                    </a:cxn>
                    <a:cxn ang="0">
                      <a:pos x="11" y="64"/>
                    </a:cxn>
                    <a:cxn ang="0">
                      <a:pos x="5" y="64"/>
                    </a:cxn>
                    <a:cxn ang="0">
                      <a:pos x="2" y="64"/>
                    </a:cxn>
                    <a:cxn ang="0">
                      <a:pos x="0" y="64"/>
                    </a:cxn>
                    <a:cxn ang="0">
                      <a:pos x="3" y="59"/>
                    </a:cxn>
                    <a:cxn ang="0">
                      <a:pos x="5" y="54"/>
                    </a:cxn>
                    <a:cxn ang="0">
                      <a:pos x="5" y="51"/>
                    </a:cxn>
                    <a:cxn ang="0">
                      <a:pos x="9" y="45"/>
                    </a:cxn>
                    <a:cxn ang="0">
                      <a:pos x="12" y="39"/>
                    </a:cxn>
                    <a:cxn ang="0">
                      <a:pos x="14" y="34"/>
                    </a:cxn>
                    <a:cxn ang="0">
                      <a:pos x="16" y="28"/>
                    </a:cxn>
                    <a:cxn ang="0">
                      <a:pos x="19" y="22"/>
                    </a:cxn>
                    <a:cxn ang="0">
                      <a:pos x="24" y="12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32" h="65">
                      <a:moveTo>
                        <a:pt x="31" y="0"/>
                      </a:moveTo>
                      <a:lnTo>
                        <a:pt x="27" y="18"/>
                      </a:lnTo>
                      <a:lnTo>
                        <a:pt x="25" y="22"/>
                      </a:lnTo>
                      <a:lnTo>
                        <a:pt x="24" y="27"/>
                      </a:lnTo>
                      <a:lnTo>
                        <a:pt x="21" y="35"/>
                      </a:lnTo>
                      <a:lnTo>
                        <a:pt x="22" y="31"/>
                      </a:lnTo>
                      <a:lnTo>
                        <a:pt x="19" y="41"/>
                      </a:lnTo>
                      <a:lnTo>
                        <a:pt x="17" y="46"/>
                      </a:lnTo>
                      <a:lnTo>
                        <a:pt x="14" y="52"/>
                      </a:lnTo>
                      <a:lnTo>
                        <a:pt x="13" y="57"/>
                      </a:lnTo>
                      <a:lnTo>
                        <a:pt x="11" y="64"/>
                      </a:lnTo>
                      <a:lnTo>
                        <a:pt x="5" y="64"/>
                      </a:lnTo>
                      <a:lnTo>
                        <a:pt x="2" y="64"/>
                      </a:lnTo>
                      <a:lnTo>
                        <a:pt x="0" y="64"/>
                      </a:lnTo>
                      <a:lnTo>
                        <a:pt x="3" y="59"/>
                      </a:lnTo>
                      <a:lnTo>
                        <a:pt x="5" y="54"/>
                      </a:lnTo>
                      <a:lnTo>
                        <a:pt x="5" y="51"/>
                      </a:lnTo>
                      <a:lnTo>
                        <a:pt x="9" y="45"/>
                      </a:lnTo>
                      <a:lnTo>
                        <a:pt x="12" y="39"/>
                      </a:lnTo>
                      <a:lnTo>
                        <a:pt x="14" y="34"/>
                      </a:lnTo>
                      <a:lnTo>
                        <a:pt x="16" y="28"/>
                      </a:lnTo>
                      <a:lnTo>
                        <a:pt x="19" y="22"/>
                      </a:lnTo>
                      <a:lnTo>
                        <a:pt x="24" y="12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2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098" y="1916"/>
                  <a:ext cx="4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3" name="Freeform 56"/>
                <p:cNvSpPr>
                  <a:spLocks/>
                </p:cNvSpPr>
                <p:nvPr/>
              </p:nvSpPr>
              <p:spPr bwMode="auto">
                <a:xfrm>
                  <a:off x="4092" y="1920"/>
                  <a:ext cx="88" cy="95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57" y="7"/>
                    </a:cxn>
                    <a:cxn ang="0">
                      <a:pos x="61" y="17"/>
                    </a:cxn>
                    <a:cxn ang="0">
                      <a:pos x="64" y="23"/>
                    </a:cxn>
                    <a:cxn ang="0">
                      <a:pos x="68" y="28"/>
                    </a:cxn>
                    <a:cxn ang="0">
                      <a:pos x="71" y="35"/>
                    </a:cxn>
                    <a:cxn ang="0">
                      <a:pos x="76" y="40"/>
                    </a:cxn>
                    <a:cxn ang="0">
                      <a:pos x="81" y="47"/>
                    </a:cxn>
                    <a:cxn ang="0">
                      <a:pos x="85" y="56"/>
                    </a:cxn>
                    <a:cxn ang="0">
                      <a:pos x="87" y="57"/>
                    </a:cxn>
                    <a:cxn ang="0">
                      <a:pos x="79" y="62"/>
                    </a:cxn>
                    <a:cxn ang="0">
                      <a:pos x="75" y="67"/>
                    </a:cxn>
                    <a:cxn ang="0">
                      <a:pos x="68" y="71"/>
                    </a:cxn>
                    <a:cxn ang="0">
                      <a:pos x="62" y="75"/>
                    </a:cxn>
                    <a:cxn ang="0">
                      <a:pos x="56" y="80"/>
                    </a:cxn>
                    <a:cxn ang="0">
                      <a:pos x="47" y="82"/>
                    </a:cxn>
                    <a:cxn ang="0">
                      <a:pos x="41" y="87"/>
                    </a:cxn>
                    <a:cxn ang="0">
                      <a:pos x="34" y="90"/>
                    </a:cxn>
                    <a:cxn ang="0">
                      <a:pos x="28" y="92"/>
                    </a:cxn>
                    <a:cxn ang="0">
                      <a:pos x="22" y="94"/>
                    </a:cxn>
                    <a:cxn ang="0">
                      <a:pos x="16" y="94"/>
                    </a:cxn>
                    <a:cxn ang="0">
                      <a:pos x="10" y="94"/>
                    </a:cxn>
                    <a:cxn ang="0">
                      <a:pos x="4" y="94"/>
                    </a:cxn>
                    <a:cxn ang="0">
                      <a:pos x="1" y="94"/>
                    </a:cxn>
                    <a:cxn ang="0">
                      <a:pos x="3" y="89"/>
                    </a:cxn>
                    <a:cxn ang="0">
                      <a:pos x="4" y="82"/>
                    </a:cxn>
                    <a:cxn ang="0">
                      <a:pos x="4" y="75"/>
                    </a:cxn>
                    <a:cxn ang="0">
                      <a:pos x="4" y="68"/>
                    </a:cxn>
                    <a:cxn ang="0">
                      <a:pos x="3" y="67"/>
                    </a:cxn>
                    <a:cxn ang="0">
                      <a:pos x="3" y="68"/>
                    </a:cxn>
                    <a:cxn ang="0">
                      <a:pos x="3" y="61"/>
                    </a:cxn>
                    <a:cxn ang="0">
                      <a:pos x="2" y="55"/>
                    </a:cxn>
                    <a:cxn ang="0">
                      <a:pos x="2" y="52"/>
                    </a:cxn>
                    <a:cxn ang="0">
                      <a:pos x="1" y="48"/>
                    </a:cxn>
                    <a:cxn ang="0">
                      <a:pos x="0" y="43"/>
                    </a:cxn>
                    <a:cxn ang="0">
                      <a:pos x="2" y="37"/>
                    </a:cxn>
                    <a:cxn ang="0">
                      <a:pos x="2" y="34"/>
                    </a:cxn>
                  </a:cxnLst>
                  <a:rect l="0" t="0" r="r" b="b"/>
                  <a:pathLst>
                    <a:path w="88" h="95">
                      <a:moveTo>
                        <a:pt x="54" y="0"/>
                      </a:moveTo>
                      <a:lnTo>
                        <a:pt x="57" y="7"/>
                      </a:lnTo>
                      <a:lnTo>
                        <a:pt x="61" y="17"/>
                      </a:lnTo>
                      <a:lnTo>
                        <a:pt x="64" y="23"/>
                      </a:lnTo>
                      <a:lnTo>
                        <a:pt x="68" y="28"/>
                      </a:lnTo>
                      <a:lnTo>
                        <a:pt x="71" y="35"/>
                      </a:lnTo>
                      <a:lnTo>
                        <a:pt x="76" y="40"/>
                      </a:lnTo>
                      <a:lnTo>
                        <a:pt x="81" y="47"/>
                      </a:lnTo>
                      <a:lnTo>
                        <a:pt x="85" y="56"/>
                      </a:lnTo>
                      <a:lnTo>
                        <a:pt x="87" y="57"/>
                      </a:lnTo>
                      <a:lnTo>
                        <a:pt x="79" y="62"/>
                      </a:lnTo>
                      <a:lnTo>
                        <a:pt x="75" y="67"/>
                      </a:lnTo>
                      <a:lnTo>
                        <a:pt x="68" y="71"/>
                      </a:lnTo>
                      <a:lnTo>
                        <a:pt x="62" y="75"/>
                      </a:lnTo>
                      <a:lnTo>
                        <a:pt x="56" y="80"/>
                      </a:lnTo>
                      <a:lnTo>
                        <a:pt x="47" y="82"/>
                      </a:lnTo>
                      <a:lnTo>
                        <a:pt x="41" y="87"/>
                      </a:lnTo>
                      <a:lnTo>
                        <a:pt x="34" y="90"/>
                      </a:lnTo>
                      <a:lnTo>
                        <a:pt x="28" y="92"/>
                      </a:lnTo>
                      <a:lnTo>
                        <a:pt x="22" y="94"/>
                      </a:lnTo>
                      <a:lnTo>
                        <a:pt x="16" y="94"/>
                      </a:lnTo>
                      <a:lnTo>
                        <a:pt x="10" y="94"/>
                      </a:lnTo>
                      <a:lnTo>
                        <a:pt x="4" y="94"/>
                      </a:lnTo>
                      <a:lnTo>
                        <a:pt x="1" y="94"/>
                      </a:lnTo>
                      <a:lnTo>
                        <a:pt x="3" y="89"/>
                      </a:lnTo>
                      <a:lnTo>
                        <a:pt x="4" y="82"/>
                      </a:lnTo>
                      <a:lnTo>
                        <a:pt x="4" y="75"/>
                      </a:lnTo>
                      <a:lnTo>
                        <a:pt x="4" y="68"/>
                      </a:lnTo>
                      <a:lnTo>
                        <a:pt x="3" y="67"/>
                      </a:lnTo>
                      <a:lnTo>
                        <a:pt x="3" y="68"/>
                      </a:lnTo>
                      <a:lnTo>
                        <a:pt x="3" y="61"/>
                      </a:lnTo>
                      <a:lnTo>
                        <a:pt x="2" y="55"/>
                      </a:lnTo>
                      <a:lnTo>
                        <a:pt x="2" y="52"/>
                      </a:lnTo>
                      <a:lnTo>
                        <a:pt x="1" y="48"/>
                      </a:lnTo>
                      <a:lnTo>
                        <a:pt x="0" y="43"/>
                      </a:lnTo>
                      <a:lnTo>
                        <a:pt x="2" y="37"/>
                      </a:lnTo>
                      <a:lnTo>
                        <a:pt x="2" y="3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84" name="Line 57"/>
                <p:cNvSpPr>
                  <a:spLocks noChangeShapeType="1"/>
                </p:cNvSpPr>
                <p:nvPr/>
              </p:nvSpPr>
              <p:spPr bwMode="auto">
                <a:xfrm>
                  <a:off x="4096" y="1956"/>
                  <a:ext cx="16" cy="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5" name="Line 58"/>
                <p:cNvSpPr>
                  <a:spLocks noChangeShapeType="1"/>
                </p:cNvSpPr>
                <p:nvPr/>
              </p:nvSpPr>
              <p:spPr bwMode="auto">
                <a:xfrm>
                  <a:off x="4117" y="2011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6" name="Line 59"/>
                <p:cNvSpPr>
                  <a:spLocks noChangeShapeType="1"/>
                </p:cNvSpPr>
                <p:nvPr/>
              </p:nvSpPr>
              <p:spPr bwMode="auto">
                <a:xfrm>
                  <a:off x="4178" y="1973"/>
                  <a:ext cx="0" cy="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227" name="Group 60"/>
              <p:cNvGrpSpPr>
                <a:grpSpLocks/>
              </p:cNvGrpSpPr>
              <p:nvPr/>
            </p:nvGrpSpPr>
            <p:grpSpPr bwMode="auto">
              <a:xfrm>
                <a:off x="4195" y="1867"/>
                <a:ext cx="116" cy="131"/>
                <a:chOff x="4195" y="1867"/>
                <a:chExt cx="116" cy="131"/>
              </a:xfrm>
            </p:grpSpPr>
            <p:grpSp>
              <p:nvGrpSpPr>
                <p:cNvPr id="228" name="Group 61"/>
                <p:cNvGrpSpPr>
                  <a:grpSpLocks/>
                </p:cNvGrpSpPr>
                <p:nvPr/>
              </p:nvGrpSpPr>
              <p:grpSpPr bwMode="auto">
                <a:xfrm>
                  <a:off x="4263" y="1867"/>
                  <a:ext cx="30" cy="45"/>
                  <a:chOff x="4263" y="1867"/>
                  <a:chExt cx="30" cy="45"/>
                </a:xfrm>
              </p:grpSpPr>
              <p:sp>
                <p:nvSpPr>
                  <p:cNvPr id="77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4266" y="1872"/>
                    <a:ext cx="7" cy="4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8" name="Freeform 63" descr="Horizontal brick"/>
                  <p:cNvSpPr>
                    <a:spLocks/>
                  </p:cNvSpPr>
                  <p:nvPr/>
                </p:nvSpPr>
                <p:spPr bwMode="auto">
                  <a:xfrm>
                    <a:off x="4263" y="1867"/>
                    <a:ext cx="30" cy="27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3" y="4"/>
                      </a:cxn>
                      <a:cxn ang="0">
                        <a:pos x="6" y="4"/>
                      </a:cxn>
                      <a:cxn ang="0">
                        <a:pos x="9" y="5"/>
                      </a:cxn>
                      <a:cxn ang="0">
                        <a:pos x="11" y="5"/>
                      </a:cxn>
                      <a:cxn ang="0">
                        <a:pos x="12" y="5"/>
                      </a:cxn>
                      <a:cxn ang="0">
                        <a:pos x="14" y="4"/>
                      </a:cxn>
                      <a:cxn ang="0">
                        <a:pos x="15" y="2"/>
                      </a:cxn>
                      <a:cxn ang="0">
                        <a:pos x="18" y="0"/>
                      </a:cxn>
                      <a:cxn ang="0">
                        <a:pos x="19" y="0"/>
                      </a:cxn>
                      <a:cxn ang="0">
                        <a:pos x="22" y="1"/>
                      </a:cxn>
                      <a:cxn ang="0">
                        <a:pos x="24" y="3"/>
                      </a:cxn>
                      <a:cxn ang="0">
                        <a:pos x="25" y="5"/>
                      </a:cxn>
                      <a:cxn ang="0">
                        <a:pos x="24" y="8"/>
                      </a:cxn>
                      <a:cxn ang="0">
                        <a:pos x="24" y="11"/>
                      </a:cxn>
                      <a:cxn ang="0">
                        <a:pos x="24" y="14"/>
                      </a:cxn>
                      <a:cxn ang="0">
                        <a:pos x="24" y="17"/>
                      </a:cxn>
                      <a:cxn ang="0">
                        <a:pos x="25" y="20"/>
                      </a:cxn>
                      <a:cxn ang="0">
                        <a:pos x="26" y="22"/>
                      </a:cxn>
                      <a:cxn ang="0">
                        <a:pos x="28" y="25"/>
                      </a:cxn>
                      <a:cxn ang="0">
                        <a:pos x="29" y="26"/>
                      </a:cxn>
                      <a:cxn ang="0">
                        <a:pos x="26" y="25"/>
                      </a:cxn>
                      <a:cxn ang="0">
                        <a:pos x="24" y="24"/>
                      </a:cxn>
                      <a:cxn ang="0">
                        <a:pos x="23" y="22"/>
                      </a:cxn>
                      <a:cxn ang="0">
                        <a:pos x="21" y="19"/>
                      </a:cxn>
                      <a:cxn ang="0">
                        <a:pos x="20" y="18"/>
                      </a:cxn>
                      <a:cxn ang="0">
                        <a:pos x="19" y="18"/>
                      </a:cxn>
                      <a:cxn ang="0">
                        <a:pos x="18" y="18"/>
                      </a:cxn>
                      <a:cxn ang="0">
                        <a:pos x="17" y="20"/>
                      </a:cxn>
                      <a:cxn ang="0">
                        <a:pos x="16" y="21"/>
                      </a:cxn>
                      <a:cxn ang="0">
                        <a:pos x="13" y="21"/>
                      </a:cxn>
                      <a:cxn ang="0">
                        <a:pos x="11" y="21"/>
                      </a:cxn>
                      <a:cxn ang="0">
                        <a:pos x="8" y="20"/>
                      </a:cxn>
                      <a:cxn ang="0">
                        <a:pos x="6" y="20"/>
                      </a:cxn>
                      <a:cxn ang="0">
                        <a:pos x="4" y="20"/>
                      </a:cxn>
                      <a:cxn ang="0">
                        <a:pos x="5" y="19"/>
                      </a:cxn>
                      <a:cxn ang="0">
                        <a:pos x="7" y="17"/>
                      </a:cxn>
                      <a:cxn ang="0">
                        <a:pos x="7" y="15"/>
                      </a:cxn>
                      <a:cxn ang="0">
                        <a:pos x="7" y="12"/>
                      </a:cxn>
                      <a:cxn ang="0">
                        <a:pos x="7" y="9"/>
                      </a:cxn>
                      <a:cxn ang="0">
                        <a:pos x="6" y="7"/>
                      </a:cxn>
                      <a:cxn ang="0">
                        <a:pos x="4" y="6"/>
                      </a:cxn>
                      <a:cxn ang="0">
                        <a:pos x="3" y="5"/>
                      </a:cxn>
                      <a:cxn ang="0">
                        <a:pos x="0" y="4"/>
                      </a:cxn>
                    </a:cxnLst>
                    <a:rect l="0" t="0" r="r" b="b"/>
                    <a:pathLst>
                      <a:path w="30" h="27">
                        <a:moveTo>
                          <a:pt x="0" y="4"/>
                        </a:moveTo>
                        <a:lnTo>
                          <a:pt x="3" y="4"/>
                        </a:lnTo>
                        <a:lnTo>
                          <a:pt x="6" y="4"/>
                        </a:lnTo>
                        <a:lnTo>
                          <a:pt x="9" y="5"/>
                        </a:lnTo>
                        <a:lnTo>
                          <a:pt x="11" y="5"/>
                        </a:lnTo>
                        <a:lnTo>
                          <a:pt x="12" y="5"/>
                        </a:lnTo>
                        <a:lnTo>
                          <a:pt x="14" y="4"/>
                        </a:lnTo>
                        <a:lnTo>
                          <a:pt x="15" y="2"/>
                        </a:lnTo>
                        <a:lnTo>
                          <a:pt x="18" y="0"/>
                        </a:lnTo>
                        <a:lnTo>
                          <a:pt x="19" y="0"/>
                        </a:lnTo>
                        <a:lnTo>
                          <a:pt x="22" y="1"/>
                        </a:lnTo>
                        <a:lnTo>
                          <a:pt x="24" y="3"/>
                        </a:lnTo>
                        <a:lnTo>
                          <a:pt x="25" y="5"/>
                        </a:lnTo>
                        <a:lnTo>
                          <a:pt x="24" y="8"/>
                        </a:lnTo>
                        <a:lnTo>
                          <a:pt x="24" y="11"/>
                        </a:lnTo>
                        <a:lnTo>
                          <a:pt x="24" y="14"/>
                        </a:lnTo>
                        <a:lnTo>
                          <a:pt x="24" y="17"/>
                        </a:lnTo>
                        <a:lnTo>
                          <a:pt x="25" y="20"/>
                        </a:lnTo>
                        <a:lnTo>
                          <a:pt x="26" y="22"/>
                        </a:lnTo>
                        <a:lnTo>
                          <a:pt x="28" y="25"/>
                        </a:lnTo>
                        <a:lnTo>
                          <a:pt x="29" y="26"/>
                        </a:lnTo>
                        <a:lnTo>
                          <a:pt x="26" y="25"/>
                        </a:lnTo>
                        <a:lnTo>
                          <a:pt x="24" y="24"/>
                        </a:lnTo>
                        <a:lnTo>
                          <a:pt x="23" y="22"/>
                        </a:lnTo>
                        <a:lnTo>
                          <a:pt x="21" y="19"/>
                        </a:lnTo>
                        <a:lnTo>
                          <a:pt x="20" y="18"/>
                        </a:lnTo>
                        <a:lnTo>
                          <a:pt x="19" y="18"/>
                        </a:lnTo>
                        <a:lnTo>
                          <a:pt x="18" y="18"/>
                        </a:lnTo>
                        <a:lnTo>
                          <a:pt x="17" y="20"/>
                        </a:lnTo>
                        <a:lnTo>
                          <a:pt x="16" y="21"/>
                        </a:lnTo>
                        <a:lnTo>
                          <a:pt x="13" y="21"/>
                        </a:lnTo>
                        <a:lnTo>
                          <a:pt x="11" y="21"/>
                        </a:lnTo>
                        <a:lnTo>
                          <a:pt x="8" y="20"/>
                        </a:lnTo>
                        <a:lnTo>
                          <a:pt x="6" y="20"/>
                        </a:lnTo>
                        <a:lnTo>
                          <a:pt x="4" y="20"/>
                        </a:lnTo>
                        <a:lnTo>
                          <a:pt x="5" y="19"/>
                        </a:lnTo>
                        <a:lnTo>
                          <a:pt x="7" y="17"/>
                        </a:lnTo>
                        <a:lnTo>
                          <a:pt x="7" y="15"/>
                        </a:lnTo>
                        <a:lnTo>
                          <a:pt x="7" y="12"/>
                        </a:lnTo>
                        <a:lnTo>
                          <a:pt x="7" y="9"/>
                        </a:lnTo>
                        <a:lnTo>
                          <a:pt x="6" y="7"/>
                        </a:lnTo>
                        <a:lnTo>
                          <a:pt x="4" y="6"/>
                        </a:lnTo>
                        <a:lnTo>
                          <a:pt x="3" y="5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0" name="Line 64"/>
                <p:cNvSpPr>
                  <a:spLocks noChangeShapeType="1"/>
                </p:cNvSpPr>
                <p:nvPr/>
              </p:nvSpPr>
              <p:spPr bwMode="auto">
                <a:xfrm>
                  <a:off x="4195" y="1992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1" name="Freeform 65"/>
                <p:cNvSpPr>
                  <a:spLocks/>
                </p:cNvSpPr>
                <p:nvPr/>
              </p:nvSpPr>
              <p:spPr bwMode="auto">
                <a:xfrm>
                  <a:off x="4195" y="1933"/>
                  <a:ext cx="32" cy="65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27" y="18"/>
                    </a:cxn>
                    <a:cxn ang="0">
                      <a:pos x="25" y="22"/>
                    </a:cxn>
                    <a:cxn ang="0">
                      <a:pos x="24" y="27"/>
                    </a:cxn>
                    <a:cxn ang="0">
                      <a:pos x="21" y="35"/>
                    </a:cxn>
                    <a:cxn ang="0">
                      <a:pos x="22" y="31"/>
                    </a:cxn>
                    <a:cxn ang="0">
                      <a:pos x="19" y="41"/>
                    </a:cxn>
                    <a:cxn ang="0">
                      <a:pos x="17" y="46"/>
                    </a:cxn>
                    <a:cxn ang="0">
                      <a:pos x="14" y="52"/>
                    </a:cxn>
                    <a:cxn ang="0">
                      <a:pos x="13" y="57"/>
                    </a:cxn>
                    <a:cxn ang="0">
                      <a:pos x="11" y="64"/>
                    </a:cxn>
                    <a:cxn ang="0">
                      <a:pos x="5" y="64"/>
                    </a:cxn>
                    <a:cxn ang="0">
                      <a:pos x="2" y="64"/>
                    </a:cxn>
                    <a:cxn ang="0">
                      <a:pos x="0" y="64"/>
                    </a:cxn>
                    <a:cxn ang="0">
                      <a:pos x="3" y="59"/>
                    </a:cxn>
                    <a:cxn ang="0">
                      <a:pos x="5" y="54"/>
                    </a:cxn>
                    <a:cxn ang="0">
                      <a:pos x="5" y="51"/>
                    </a:cxn>
                    <a:cxn ang="0">
                      <a:pos x="9" y="45"/>
                    </a:cxn>
                    <a:cxn ang="0">
                      <a:pos x="12" y="39"/>
                    </a:cxn>
                    <a:cxn ang="0">
                      <a:pos x="14" y="34"/>
                    </a:cxn>
                    <a:cxn ang="0">
                      <a:pos x="16" y="28"/>
                    </a:cxn>
                    <a:cxn ang="0">
                      <a:pos x="19" y="22"/>
                    </a:cxn>
                    <a:cxn ang="0">
                      <a:pos x="24" y="12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32" h="65">
                      <a:moveTo>
                        <a:pt x="31" y="0"/>
                      </a:moveTo>
                      <a:lnTo>
                        <a:pt x="27" y="18"/>
                      </a:lnTo>
                      <a:lnTo>
                        <a:pt x="25" y="22"/>
                      </a:lnTo>
                      <a:lnTo>
                        <a:pt x="24" y="27"/>
                      </a:lnTo>
                      <a:lnTo>
                        <a:pt x="21" y="35"/>
                      </a:lnTo>
                      <a:lnTo>
                        <a:pt x="22" y="31"/>
                      </a:lnTo>
                      <a:lnTo>
                        <a:pt x="19" y="41"/>
                      </a:lnTo>
                      <a:lnTo>
                        <a:pt x="17" y="46"/>
                      </a:lnTo>
                      <a:lnTo>
                        <a:pt x="14" y="52"/>
                      </a:lnTo>
                      <a:lnTo>
                        <a:pt x="13" y="57"/>
                      </a:lnTo>
                      <a:lnTo>
                        <a:pt x="11" y="64"/>
                      </a:lnTo>
                      <a:lnTo>
                        <a:pt x="5" y="64"/>
                      </a:lnTo>
                      <a:lnTo>
                        <a:pt x="2" y="64"/>
                      </a:lnTo>
                      <a:lnTo>
                        <a:pt x="0" y="64"/>
                      </a:lnTo>
                      <a:lnTo>
                        <a:pt x="3" y="59"/>
                      </a:lnTo>
                      <a:lnTo>
                        <a:pt x="5" y="54"/>
                      </a:lnTo>
                      <a:lnTo>
                        <a:pt x="5" y="51"/>
                      </a:lnTo>
                      <a:lnTo>
                        <a:pt x="9" y="45"/>
                      </a:lnTo>
                      <a:lnTo>
                        <a:pt x="12" y="39"/>
                      </a:lnTo>
                      <a:lnTo>
                        <a:pt x="14" y="34"/>
                      </a:lnTo>
                      <a:lnTo>
                        <a:pt x="16" y="28"/>
                      </a:lnTo>
                      <a:lnTo>
                        <a:pt x="19" y="22"/>
                      </a:lnTo>
                      <a:lnTo>
                        <a:pt x="24" y="12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2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230" y="1895"/>
                  <a:ext cx="43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3" name="Freeform 67"/>
                <p:cNvSpPr>
                  <a:spLocks/>
                </p:cNvSpPr>
                <p:nvPr/>
              </p:nvSpPr>
              <p:spPr bwMode="auto">
                <a:xfrm>
                  <a:off x="4223" y="1899"/>
                  <a:ext cx="88" cy="97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57" y="7"/>
                    </a:cxn>
                    <a:cxn ang="0">
                      <a:pos x="61" y="18"/>
                    </a:cxn>
                    <a:cxn ang="0">
                      <a:pos x="64" y="24"/>
                    </a:cxn>
                    <a:cxn ang="0">
                      <a:pos x="68" y="28"/>
                    </a:cxn>
                    <a:cxn ang="0">
                      <a:pos x="71" y="36"/>
                    </a:cxn>
                    <a:cxn ang="0">
                      <a:pos x="76" y="41"/>
                    </a:cxn>
                    <a:cxn ang="0">
                      <a:pos x="81" y="48"/>
                    </a:cxn>
                    <a:cxn ang="0">
                      <a:pos x="85" y="57"/>
                    </a:cxn>
                    <a:cxn ang="0">
                      <a:pos x="87" y="58"/>
                    </a:cxn>
                    <a:cxn ang="0">
                      <a:pos x="79" y="64"/>
                    </a:cxn>
                    <a:cxn ang="0">
                      <a:pos x="75" y="69"/>
                    </a:cxn>
                    <a:cxn ang="0">
                      <a:pos x="68" y="72"/>
                    </a:cxn>
                    <a:cxn ang="0">
                      <a:pos x="62" y="76"/>
                    </a:cxn>
                    <a:cxn ang="0">
                      <a:pos x="56" y="81"/>
                    </a:cxn>
                    <a:cxn ang="0">
                      <a:pos x="47" y="84"/>
                    </a:cxn>
                    <a:cxn ang="0">
                      <a:pos x="41" y="89"/>
                    </a:cxn>
                    <a:cxn ang="0">
                      <a:pos x="34" y="92"/>
                    </a:cxn>
                    <a:cxn ang="0">
                      <a:pos x="28" y="94"/>
                    </a:cxn>
                    <a:cxn ang="0">
                      <a:pos x="22" y="96"/>
                    </a:cxn>
                    <a:cxn ang="0">
                      <a:pos x="16" y="96"/>
                    </a:cxn>
                    <a:cxn ang="0">
                      <a:pos x="10" y="96"/>
                    </a:cxn>
                    <a:cxn ang="0">
                      <a:pos x="4" y="96"/>
                    </a:cxn>
                    <a:cxn ang="0">
                      <a:pos x="1" y="96"/>
                    </a:cxn>
                    <a:cxn ang="0">
                      <a:pos x="3" y="91"/>
                    </a:cxn>
                    <a:cxn ang="0">
                      <a:pos x="4" y="84"/>
                    </a:cxn>
                    <a:cxn ang="0">
                      <a:pos x="4" y="77"/>
                    </a:cxn>
                    <a:cxn ang="0">
                      <a:pos x="4" y="69"/>
                    </a:cxn>
                    <a:cxn ang="0">
                      <a:pos x="3" y="69"/>
                    </a:cxn>
                    <a:cxn ang="0">
                      <a:pos x="3" y="62"/>
                    </a:cxn>
                    <a:cxn ang="0">
                      <a:pos x="2" y="56"/>
                    </a:cxn>
                    <a:cxn ang="0">
                      <a:pos x="2" y="53"/>
                    </a:cxn>
                    <a:cxn ang="0">
                      <a:pos x="1" y="49"/>
                    </a:cxn>
                    <a:cxn ang="0">
                      <a:pos x="0" y="44"/>
                    </a:cxn>
                    <a:cxn ang="0">
                      <a:pos x="2" y="38"/>
                    </a:cxn>
                    <a:cxn ang="0">
                      <a:pos x="2" y="34"/>
                    </a:cxn>
                  </a:cxnLst>
                  <a:rect l="0" t="0" r="r" b="b"/>
                  <a:pathLst>
                    <a:path w="88" h="97">
                      <a:moveTo>
                        <a:pt x="54" y="0"/>
                      </a:moveTo>
                      <a:lnTo>
                        <a:pt x="57" y="7"/>
                      </a:lnTo>
                      <a:lnTo>
                        <a:pt x="61" y="18"/>
                      </a:lnTo>
                      <a:lnTo>
                        <a:pt x="64" y="24"/>
                      </a:lnTo>
                      <a:lnTo>
                        <a:pt x="68" y="28"/>
                      </a:lnTo>
                      <a:lnTo>
                        <a:pt x="71" y="36"/>
                      </a:lnTo>
                      <a:lnTo>
                        <a:pt x="76" y="41"/>
                      </a:lnTo>
                      <a:lnTo>
                        <a:pt x="81" y="48"/>
                      </a:lnTo>
                      <a:lnTo>
                        <a:pt x="85" y="57"/>
                      </a:lnTo>
                      <a:lnTo>
                        <a:pt x="87" y="58"/>
                      </a:lnTo>
                      <a:lnTo>
                        <a:pt x="79" y="64"/>
                      </a:lnTo>
                      <a:lnTo>
                        <a:pt x="75" y="69"/>
                      </a:lnTo>
                      <a:lnTo>
                        <a:pt x="68" y="72"/>
                      </a:lnTo>
                      <a:lnTo>
                        <a:pt x="62" y="76"/>
                      </a:lnTo>
                      <a:lnTo>
                        <a:pt x="56" y="81"/>
                      </a:lnTo>
                      <a:lnTo>
                        <a:pt x="47" y="84"/>
                      </a:lnTo>
                      <a:lnTo>
                        <a:pt x="41" y="89"/>
                      </a:lnTo>
                      <a:lnTo>
                        <a:pt x="34" y="92"/>
                      </a:lnTo>
                      <a:lnTo>
                        <a:pt x="28" y="94"/>
                      </a:lnTo>
                      <a:lnTo>
                        <a:pt x="22" y="96"/>
                      </a:lnTo>
                      <a:lnTo>
                        <a:pt x="16" y="96"/>
                      </a:lnTo>
                      <a:lnTo>
                        <a:pt x="10" y="96"/>
                      </a:lnTo>
                      <a:lnTo>
                        <a:pt x="4" y="96"/>
                      </a:lnTo>
                      <a:lnTo>
                        <a:pt x="1" y="96"/>
                      </a:lnTo>
                      <a:lnTo>
                        <a:pt x="3" y="91"/>
                      </a:lnTo>
                      <a:lnTo>
                        <a:pt x="4" y="84"/>
                      </a:lnTo>
                      <a:lnTo>
                        <a:pt x="4" y="77"/>
                      </a:lnTo>
                      <a:lnTo>
                        <a:pt x="4" y="69"/>
                      </a:lnTo>
                      <a:lnTo>
                        <a:pt x="3" y="69"/>
                      </a:lnTo>
                      <a:lnTo>
                        <a:pt x="3" y="62"/>
                      </a:lnTo>
                      <a:lnTo>
                        <a:pt x="2" y="56"/>
                      </a:lnTo>
                      <a:lnTo>
                        <a:pt x="2" y="53"/>
                      </a:lnTo>
                      <a:lnTo>
                        <a:pt x="1" y="49"/>
                      </a:lnTo>
                      <a:lnTo>
                        <a:pt x="0" y="44"/>
                      </a:lnTo>
                      <a:lnTo>
                        <a:pt x="2" y="38"/>
                      </a:lnTo>
                      <a:lnTo>
                        <a:pt x="2" y="3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74" name="Line 68"/>
                <p:cNvSpPr>
                  <a:spLocks noChangeShapeType="1"/>
                </p:cNvSpPr>
                <p:nvPr/>
              </p:nvSpPr>
              <p:spPr bwMode="auto">
                <a:xfrm>
                  <a:off x="4228" y="1937"/>
                  <a:ext cx="16" cy="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5" name="Line 69"/>
                <p:cNvSpPr>
                  <a:spLocks noChangeShapeType="1"/>
                </p:cNvSpPr>
                <p:nvPr/>
              </p:nvSpPr>
              <p:spPr bwMode="auto">
                <a:xfrm>
                  <a:off x="4248" y="1991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6" name="Line 70"/>
                <p:cNvSpPr>
                  <a:spLocks noChangeShapeType="1"/>
                </p:cNvSpPr>
                <p:nvPr/>
              </p:nvSpPr>
              <p:spPr bwMode="auto">
                <a:xfrm>
                  <a:off x="4309" y="1955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229" name="Group 71"/>
              <p:cNvGrpSpPr>
                <a:grpSpLocks/>
              </p:cNvGrpSpPr>
              <p:nvPr/>
            </p:nvGrpSpPr>
            <p:grpSpPr bwMode="auto">
              <a:xfrm>
                <a:off x="4151" y="1736"/>
                <a:ext cx="116" cy="130"/>
                <a:chOff x="4151" y="1736"/>
                <a:chExt cx="116" cy="130"/>
              </a:xfrm>
            </p:grpSpPr>
            <p:grpSp>
              <p:nvGrpSpPr>
                <p:cNvPr id="230" name="Group 72"/>
                <p:cNvGrpSpPr>
                  <a:grpSpLocks/>
                </p:cNvGrpSpPr>
                <p:nvPr/>
              </p:nvGrpSpPr>
              <p:grpSpPr bwMode="auto">
                <a:xfrm>
                  <a:off x="4221" y="1736"/>
                  <a:ext cx="28" cy="45"/>
                  <a:chOff x="4221" y="1736"/>
                  <a:chExt cx="28" cy="45"/>
                </a:xfrm>
              </p:grpSpPr>
              <p:sp>
                <p:nvSpPr>
                  <p:cNvPr id="67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1741"/>
                    <a:ext cx="5" cy="4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" name="Freeform 74" descr="Horizontal brick"/>
                  <p:cNvSpPr>
                    <a:spLocks/>
                  </p:cNvSpPr>
                  <p:nvPr/>
                </p:nvSpPr>
                <p:spPr bwMode="auto">
                  <a:xfrm>
                    <a:off x="4221" y="1736"/>
                    <a:ext cx="28" cy="26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3" y="3"/>
                      </a:cxn>
                      <a:cxn ang="0">
                        <a:pos x="6" y="4"/>
                      </a:cxn>
                      <a:cxn ang="0">
                        <a:pos x="8" y="5"/>
                      </a:cxn>
                      <a:cxn ang="0">
                        <a:pos x="10" y="5"/>
                      </a:cxn>
                      <a:cxn ang="0">
                        <a:pos x="11" y="5"/>
                      </a:cxn>
                      <a:cxn ang="0">
                        <a:pos x="13" y="3"/>
                      </a:cxn>
                      <a:cxn ang="0">
                        <a:pos x="14" y="2"/>
                      </a:cxn>
                      <a:cxn ang="0">
                        <a:pos x="16" y="0"/>
                      </a:cxn>
                      <a:cxn ang="0">
                        <a:pos x="18" y="0"/>
                      </a:cxn>
                      <a:cxn ang="0">
                        <a:pos x="20" y="1"/>
                      </a:cxn>
                      <a:cxn ang="0">
                        <a:pos x="22" y="3"/>
                      </a:cxn>
                      <a:cxn ang="0">
                        <a:pos x="23" y="5"/>
                      </a:cxn>
                      <a:cxn ang="0">
                        <a:pos x="22" y="7"/>
                      </a:cxn>
                      <a:cxn ang="0">
                        <a:pos x="22" y="11"/>
                      </a:cxn>
                      <a:cxn ang="0">
                        <a:pos x="22" y="13"/>
                      </a:cxn>
                      <a:cxn ang="0">
                        <a:pos x="23" y="17"/>
                      </a:cxn>
                      <a:cxn ang="0">
                        <a:pos x="23" y="19"/>
                      </a:cxn>
                      <a:cxn ang="0">
                        <a:pos x="24" y="21"/>
                      </a:cxn>
                      <a:cxn ang="0">
                        <a:pos x="26" y="24"/>
                      </a:cxn>
                      <a:cxn ang="0">
                        <a:pos x="27" y="25"/>
                      </a:cxn>
                      <a:cxn ang="0">
                        <a:pos x="24" y="25"/>
                      </a:cxn>
                      <a:cxn ang="0">
                        <a:pos x="23" y="23"/>
                      </a:cxn>
                      <a:cxn ang="0">
                        <a:pos x="21" y="21"/>
                      </a:cxn>
                      <a:cxn ang="0">
                        <a:pos x="20" y="18"/>
                      </a:cxn>
                      <a:cxn ang="0">
                        <a:pos x="19" y="17"/>
                      </a:cxn>
                      <a:cxn ang="0">
                        <a:pos x="18" y="17"/>
                      </a:cxn>
                      <a:cxn ang="0">
                        <a:pos x="17" y="18"/>
                      </a:cxn>
                      <a:cxn ang="0">
                        <a:pos x="16" y="19"/>
                      </a:cxn>
                      <a:cxn ang="0">
                        <a:pos x="15" y="20"/>
                      </a:cxn>
                      <a:cxn ang="0">
                        <a:pos x="12" y="21"/>
                      </a:cxn>
                      <a:cxn ang="0">
                        <a:pos x="10" y="20"/>
                      </a:cxn>
                      <a:cxn ang="0">
                        <a:pos x="8" y="19"/>
                      </a:cxn>
                      <a:cxn ang="0">
                        <a:pos x="5" y="19"/>
                      </a:cxn>
                      <a:cxn ang="0">
                        <a:pos x="4" y="19"/>
                      </a:cxn>
                      <a:cxn ang="0">
                        <a:pos x="5" y="18"/>
                      </a:cxn>
                      <a:cxn ang="0">
                        <a:pos x="6" y="17"/>
                      </a:cxn>
                      <a:cxn ang="0">
                        <a:pos x="7" y="14"/>
                      </a:cxn>
                      <a:cxn ang="0">
                        <a:pos x="7" y="12"/>
                      </a:cxn>
                      <a:cxn ang="0">
                        <a:pos x="6" y="9"/>
                      </a:cxn>
                      <a:cxn ang="0">
                        <a:pos x="5" y="7"/>
                      </a:cxn>
                      <a:cxn ang="0">
                        <a:pos x="4" y="5"/>
                      </a:cxn>
                      <a:cxn ang="0">
                        <a:pos x="2" y="5"/>
                      </a:cxn>
                      <a:cxn ang="0">
                        <a:pos x="0" y="4"/>
                      </a:cxn>
                    </a:cxnLst>
                    <a:rect l="0" t="0" r="r" b="b"/>
                    <a:pathLst>
                      <a:path w="28" h="26">
                        <a:moveTo>
                          <a:pt x="0" y="4"/>
                        </a:moveTo>
                        <a:lnTo>
                          <a:pt x="3" y="3"/>
                        </a:lnTo>
                        <a:lnTo>
                          <a:pt x="6" y="4"/>
                        </a:lnTo>
                        <a:lnTo>
                          <a:pt x="8" y="5"/>
                        </a:lnTo>
                        <a:lnTo>
                          <a:pt x="10" y="5"/>
                        </a:lnTo>
                        <a:lnTo>
                          <a:pt x="11" y="5"/>
                        </a:lnTo>
                        <a:lnTo>
                          <a:pt x="13" y="3"/>
                        </a:lnTo>
                        <a:lnTo>
                          <a:pt x="14" y="2"/>
                        </a:lnTo>
                        <a:lnTo>
                          <a:pt x="16" y="0"/>
                        </a:lnTo>
                        <a:lnTo>
                          <a:pt x="18" y="0"/>
                        </a:lnTo>
                        <a:lnTo>
                          <a:pt x="20" y="1"/>
                        </a:lnTo>
                        <a:lnTo>
                          <a:pt x="22" y="3"/>
                        </a:lnTo>
                        <a:lnTo>
                          <a:pt x="23" y="5"/>
                        </a:lnTo>
                        <a:lnTo>
                          <a:pt x="22" y="7"/>
                        </a:lnTo>
                        <a:lnTo>
                          <a:pt x="22" y="11"/>
                        </a:lnTo>
                        <a:lnTo>
                          <a:pt x="22" y="13"/>
                        </a:lnTo>
                        <a:lnTo>
                          <a:pt x="23" y="17"/>
                        </a:lnTo>
                        <a:lnTo>
                          <a:pt x="23" y="19"/>
                        </a:lnTo>
                        <a:lnTo>
                          <a:pt x="24" y="21"/>
                        </a:lnTo>
                        <a:lnTo>
                          <a:pt x="26" y="24"/>
                        </a:lnTo>
                        <a:lnTo>
                          <a:pt x="27" y="25"/>
                        </a:lnTo>
                        <a:lnTo>
                          <a:pt x="24" y="25"/>
                        </a:lnTo>
                        <a:lnTo>
                          <a:pt x="23" y="23"/>
                        </a:lnTo>
                        <a:lnTo>
                          <a:pt x="21" y="21"/>
                        </a:lnTo>
                        <a:lnTo>
                          <a:pt x="20" y="18"/>
                        </a:lnTo>
                        <a:lnTo>
                          <a:pt x="19" y="17"/>
                        </a:lnTo>
                        <a:lnTo>
                          <a:pt x="18" y="17"/>
                        </a:lnTo>
                        <a:lnTo>
                          <a:pt x="17" y="18"/>
                        </a:lnTo>
                        <a:lnTo>
                          <a:pt x="16" y="19"/>
                        </a:lnTo>
                        <a:lnTo>
                          <a:pt x="15" y="20"/>
                        </a:lnTo>
                        <a:lnTo>
                          <a:pt x="12" y="21"/>
                        </a:lnTo>
                        <a:lnTo>
                          <a:pt x="10" y="20"/>
                        </a:lnTo>
                        <a:lnTo>
                          <a:pt x="8" y="19"/>
                        </a:lnTo>
                        <a:lnTo>
                          <a:pt x="5" y="19"/>
                        </a:lnTo>
                        <a:lnTo>
                          <a:pt x="4" y="19"/>
                        </a:lnTo>
                        <a:lnTo>
                          <a:pt x="5" y="18"/>
                        </a:lnTo>
                        <a:lnTo>
                          <a:pt x="6" y="17"/>
                        </a:lnTo>
                        <a:lnTo>
                          <a:pt x="7" y="14"/>
                        </a:lnTo>
                        <a:lnTo>
                          <a:pt x="7" y="12"/>
                        </a:lnTo>
                        <a:lnTo>
                          <a:pt x="6" y="9"/>
                        </a:lnTo>
                        <a:lnTo>
                          <a:pt x="5" y="7"/>
                        </a:lnTo>
                        <a:lnTo>
                          <a:pt x="4" y="5"/>
                        </a:lnTo>
                        <a:lnTo>
                          <a:pt x="2" y="5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60" name="Line 75"/>
                <p:cNvSpPr>
                  <a:spLocks noChangeShapeType="1"/>
                </p:cNvSpPr>
                <p:nvPr/>
              </p:nvSpPr>
              <p:spPr bwMode="auto">
                <a:xfrm>
                  <a:off x="4152" y="1861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1" name="Freeform 76"/>
                <p:cNvSpPr>
                  <a:spLocks/>
                </p:cNvSpPr>
                <p:nvPr/>
              </p:nvSpPr>
              <p:spPr bwMode="auto">
                <a:xfrm>
                  <a:off x="4151" y="1800"/>
                  <a:ext cx="31" cy="66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26" y="18"/>
                    </a:cxn>
                    <a:cxn ang="0">
                      <a:pos x="24" y="22"/>
                    </a:cxn>
                    <a:cxn ang="0">
                      <a:pos x="23" y="28"/>
                    </a:cxn>
                    <a:cxn ang="0">
                      <a:pos x="20" y="35"/>
                    </a:cxn>
                    <a:cxn ang="0">
                      <a:pos x="21" y="32"/>
                    </a:cxn>
                    <a:cxn ang="0">
                      <a:pos x="18" y="41"/>
                    </a:cxn>
                    <a:cxn ang="0">
                      <a:pos x="16" y="47"/>
                    </a:cxn>
                    <a:cxn ang="0">
                      <a:pos x="14" y="53"/>
                    </a:cxn>
                    <a:cxn ang="0">
                      <a:pos x="12" y="58"/>
                    </a:cxn>
                    <a:cxn ang="0">
                      <a:pos x="10" y="65"/>
                    </a:cxn>
                    <a:cxn ang="0">
                      <a:pos x="5" y="65"/>
                    </a:cxn>
                    <a:cxn ang="0">
                      <a:pos x="2" y="65"/>
                    </a:cxn>
                    <a:cxn ang="0">
                      <a:pos x="0" y="65"/>
                    </a:cxn>
                    <a:cxn ang="0">
                      <a:pos x="3" y="60"/>
                    </a:cxn>
                    <a:cxn ang="0">
                      <a:pos x="5" y="55"/>
                    </a:cxn>
                    <a:cxn ang="0">
                      <a:pos x="5" y="52"/>
                    </a:cxn>
                    <a:cxn ang="0">
                      <a:pos x="9" y="46"/>
                    </a:cxn>
                    <a:cxn ang="0">
                      <a:pos x="12" y="39"/>
                    </a:cxn>
                    <a:cxn ang="0">
                      <a:pos x="13" y="34"/>
                    </a:cxn>
                    <a:cxn ang="0">
                      <a:pos x="16" y="28"/>
                    </a:cxn>
                    <a:cxn ang="0">
                      <a:pos x="19" y="22"/>
                    </a:cxn>
                    <a:cxn ang="0">
                      <a:pos x="24" y="13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31" h="66">
                      <a:moveTo>
                        <a:pt x="30" y="0"/>
                      </a:moveTo>
                      <a:lnTo>
                        <a:pt x="26" y="18"/>
                      </a:lnTo>
                      <a:lnTo>
                        <a:pt x="24" y="22"/>
                      </a:lnTo>
                      <a:lnTo>
                        <a:pt x="23" y="28"/>
                      </a:lnTo>
                      <a:lnTo>
                        <a:pt x="20" y="35"/>
                      </a:lnTo>
                      <a:lnTo>
                        <a:pt x="21" y="32"/>
                      </a:lnTo>
                      <a:lnTo>
                        <a:pt x="18" y="41"/>
                      </a:lnTo>
                      <a:lnTo>
                        <a:pt x="16" y="47"/>
                      </a:lnTo>
                      <a:lnTo>
                        <a:pt x="14" y="53"/>
                      </a:lnTo>
                      <a:lnTo>
                        <a:pt x="12" y="58"/>
                      </a:lnTo>
                      <a:lnTo>
                        <a:pt x="10" y="65"/>
                      </a:lnTo>
                      <a:lnTo>
                        <a:pt x="5" y="65"/>
                      </a:lnTo>
                      <a:lnTo>
                        <a:pt x="2" y="65"/>
                      </a:lnTo>
                      <a:lnTo>
                        <a:pt x="0" y="65"/>
                      </a:lnTo>
                      <a:lnTo>
                        <a:pt x="3" y="60"/>
                      </a:lnTo>
                      <a:lnTo>
                        <a:pt x="5" y="55"/>
                      </a:lnTo>
                      <a:lnTo>
                        <a:pt x="5" y="52"/>
                      </a:lnTo>
                      <a:lnTo>
                        <a:pt x="9" y="46"/>
                      </a:lnTo>
                      <a:lnTo>
                        <a:pt x="12" y="39"/>
                      </a:lnTo>
                      <a:lnTo>
                        <a:pt x="13" y="34"/>
                      </a:lnTo>
                      <a:lnTo>
                        <a:pt x="16" y="28"/>
                      </a:lnTo>
                      <a:lnTo>
                        <a:pt x="19" y="22"/>
                      </a:lnTo>
                      <a:lnTo>
                        <a:pt x="24" y="13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2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4185" y="1763"/>
                  <a:ext cx="44" cy="4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3" name="Freeform 78"/>
                <p:cNvSpPr>
                  <a:spLocks/>
                </p:cNvSpPr>
                <p:nvPr/>
              </p:nvSpPr>
              <p:spPr bwMode="auto">
                <a:xfrm>
                  <a:off x="4179" y="1767"/>
                  <a:ext cx="88" cy="97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57" y="7"/>
                    </a:cxn>
                    <a:cxn ang="0">
                      <a:pos x="61" y="18"/>
                    </a:cxn>
                    <a:cxn ang="0">
                      <a:pos x="64" y="24"/>
                    </a:cxn>
                    <a:cxn ang="0">
                      <a:pos x="68" y="28"/>
                    </a:cxn>
                    <a:cxn ang="0">
                      <a:pos x="71" y="36"/>
                    </a:cxn>
                    <a:cxn ang="0">
                      <a:pos x="76" y="41"/>
                    </a:cxn>
                    <a:cxn ang="0">
                      <a:pos x="81" y="48"/>
                    </a:cxn>
                    <a:cxn ang="0">
                      <a:pos x="85" y="57"/>
                    </a:cxn>
                    <a:cxn ang="0">
                      <a:pos x="87" y="58"/>
                    </a:cxn>
                    <a:cxn ang="0">
                      <a:pos x="79" y="64"/>
                    </a:cxn>
                    <a:cxn ang="0">
                      <a:pos x="75" y="69"/>
                    </a:cxn>
                    <a:cxn ang="0">
                      <a:pos x="68" y="72"/>
                    </a:cxn>
                    <a:cxn ang="0">
                      <a:pos x="62" y="76"/>
                    </a:cxn>
                    <a:cxn ang="0">
                      <a:pos x="56" y="81"/>
                    </a:cxn>
                    <a:cxn ang="0">
                      <a:pos x="47" y="84"/>
                    </a:cxn>
                    <a:cxn ang="0">
                      <a:pos x="41" y="89"/>
                    </a:cxn>
                    <a:cxn ang="0">
                      <a:pos x="34" y="92"/>
                    </a:cxn>
                    <a:cxn ang="0">
                      <a:pos x="28" y="94"/>
                    </a:cxn>
                    <a:cxn ang="0">
                      <a:pos x="22" y="96"/>
                    </a:cxn>
                    <a:cxn ang="0">
                      <a:pos x="16" y="96"/>
                    </a:cxn>
                    <a:cxn ang="0">
                      <a:pos x="10" y="96"/>
                    </a:cxn>
                    <a:cxn ang="0">
                      <a:pos x="4" y="96"/>
                    </a:cxn>
                    <a:cxn ang="0">
                      <a:pos x="1" y="96"/>
                    </a:cxn>
                    <a:cxn ang="0">
                      <a:pos x="3" y="91"/>
                    </a:cxn>
                    <a:cxn ang="0">
                      <a:pos x="4" y="84"/>
                    </a:cxn>
                    <a:cxn ang="0">
                      <a:pos x="4" y="77"/>
                    </a:cxn>
                    <a:cxn ang="0">
                      <a:pos x="4" y="69"/>
                    </a:cxn>
                    <a:cxn ang="0">
                      <a:pos x="3" y="69"/>
                    </a:cxn>
                    <a:cxn ang="0">
                      <a:pos x="3" y="62"/>
                    </a:cxn>
                    <a:cxn ang="0">
                      <a:pos x="2" y="56"/>
                    </a:cxn>
                    <a:cxn ang="0">
                      <a:pos x="2" y="53"/>
                    </a:cxn>
                    <a:cxn ang="0">
                      <a:pos x="1" y="49"/>
                    </a:cxn>
                    <a:cxn ang="0">
                      <a:pos x="0" y="44"/>
                    </a:cxn>
                    <a:cxn ang="0">
                      <a:pos x="2" y="38"/>
                    </a:cxn>
                    <a:cxn ang="0">
                      <a:pos x="2" y="34"/>
                    </a:cxn>
                  </a:cxnLst>
                  <a:rect l="0" t="0" r="r" b="b"/>
                  <a:pathLst>
                    <a:path w="88" h="97">
                      <a:moveTo>
                        <a:pt x="54" y="0"/>
                      </a:moveTo>
                      <a:lnTo>
                        <a:pt x="57" y="7"/>
                      </a:lnTo>
                      <a:lnTo>
                        <a:pt x="61" y="18"/>
                      </a:lnTo>
                      <a:lnTo>
                        <a:pt x="64" y="24"/>
                      </a:lnTo>
                      <a:lnTo>
                        <a:pt x="68" y="28"/>
                      </a:lnTo>
                      <a:lnTo>
                        <a:pt x="71" y="36"/>
                      </a:lnTo>
                      <a:lnTo>
                        <a:pt x="76" y="41"/>
                      </a:lnTo>
                      <a:lnTo>
                        <a:pt x="81" y="48"/>
                      </a:lnTo>
                      <a:lnTo>
                        <a:pt x="85" y="57"/>
                      </a:lnTo>
                      <a:lnTo>
                        <a:pt x="87" y="58"/>
                      </a:lnTo>
                      <a:lnTo>
                        <a:pt x="79" y="64"/>
                      </a:lnTo>
                      <a:lnTo>
                        <a:pt x="75" y="69"/>
                      </a:lnTo>
                      <a:lnTo>
                        <a:pt x="68" y="72"/>
                      </a:lnTo>
                      <a:lnTo>
                        <a:pt x="62" y="76"/>
                      </a:lnTo>
                      <a:lnTo>
                        <a:pt x="56" y="81"/>
                      </a:lnTo>
                      <a:lnTo>
                        <a:pt x="47" y="84"/>
                      </a:lnTo>
                      <a:lnTo>
                        <a:pt x="41" y="89"/>
                      </a:lnTo>
                      <a:lnTo>
                        <a:pt x="34" y="92"/>
                      </a:lnTo>
                      <a:lnTo>
                        <a:pt x="28" y="94"/>
                      </a:lnTo>
                      <a:lnTo>
                        <a:pt x="22" y="96"/>
                      </a:lnTo>
                      <a:lnTo>
                        <a:pt x="16" y="96"/>
                      </a:lnTo>
                      <a:lnTo>
                        <a:pt x="10" y="96"/>
                      </a:lnTo>
                      <a:lnTo>
                        <a:pt x="4" y="96"/>
                      </a:lnTo>
                      <a:lnTo>
                        <a:pt x="1" y="96"/>
                      </a:lnTo>
                      <a:lnTo>
                        <a:pt x="3" y="91"/>
                      </a:lnTo>
                      <a:lnTo>
                        <a:pt x="4" y="84"/>
                      </a:lnTo>
                      <a:lnTo>
                        <a:pt x="4" y="77"/>
                      </a:lnTo>
                      <a:lnTo>
                        <a:pt x="4" y="69"/>
                      </a:lnTo>
                      <a:lnTo>
                        <a:pt x="3" y="69"/>
                      </a:lnTo>
                      <a:lnTo>
                        <a:pt x="3" y="62"/>
                      </a:lnTo>
                      <a:lnTo>
                        <a:pt x="2" y="56"/>
                      </a:lnTo>
                      <a:lnTo>
                        <a:pt x="2" y="53"/>
                      </a:lnTo>
                      <a:lnTo>
                        <a:pt x="1" y="49"/>
                      </a:lnTo>
                      <a:lnTo>
                        <a:pt x="0" y="44"/>
                      </a:lnTo>
                      <a:lnTo>
                        <a:pt x="2" y="38"/>
                      </a:lnTo>
                      <a:lnTo>
                        <a:pt x="2" y="3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4" name="Line 79"/>
                <p:cNvSpPr>
                  <a:spLocks noChangeShapeType="1"/>
                </p:cNvSpPr>
                <p:nvPr/>
              </p:nvSpPr>
              <p:spPr bwMode="auto">
                <a:xfrm>
                  <a:off x="4184" y="1806"/>
                  <a:ext cx="17" cy="5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5" name="Line 80"/>
                <p:cNvSpPr>
                  <a:spLocks noChangeShapeType="1"/>
                </p:cNvSpPr>
                <p:nvPr/>
              </p:nvSpPr>
              <p:spPr bwMode="auto">
                <a:xfrm>
                  <a:off x="4205" y="1860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6" name="Line 81"/>
                <p:cNvSpPr>
                  <a:spLocks noChangeShapeType="1"/>
                </p:cNvSpPr>
                <p:nvPr/>
              </p:nvSpPr>
              <p:spPr bwMode="auto">
                <a:xfrm>
                  <a:off x="4265" y="1824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233" name="Group 82"/>
              <p:cNvGrpSpPr>
                <a:grpSpLocks/>
              </p:cNvGrpSpPr>
              <p:nvPr/>
            </p:nvGrpSpPr>
            <p:grpSpPr bwMode="auto">
              <a:xfrm>
                <a:off x="3990" y="1815"/>
                <a:ext cx="117" cy="129"/>
                <a:chOff x="3990" y="1815"/>
                <a:chExt cx="117" cy="129"/>
              </a:xfrm>
            </p:grpSpPr>
            <p:grpSp>
              <p:nvGrpSpPr>
                <p:cNvPr id="234" name="Group 83"/>
                <p:cNvGrpSpPr>
                  <a:grpSpLocks/>
                </p:cNvGrpSpPr>
                <p:nvPr/>
              </p:nvGrpSpPr>
              <p:grpSpPr bwMode="auto">
                <a:xfrm>
                  <a:off x="4059" y="1815"/>
                  <a:ext cx="31" cy="44"/>
                  <a:chOff x="4059" y="1815"/>
                  <a:chExt cx="31" cy="44"/>
                </a:xfrm>
              </p:grpSpPr>
              <p:sp>
                <p:nvSpPr>
                  <p:cNvPr id="57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4063" y="1819"/>
                    <a:ext cx="6" cy="4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8" name="Freeform 85" descr="Horizontal brick"/>
                  <p:cNvSpPr>
                    <a:spLocks/>
                  </p:cNvSpPr>
                  <p:nvPr/>
                </p:nvSpPr>
                <p:spPr bwMode="auto">
                  <a:xfrm>
                    <a:off x="4059" y="1815"/>
                    <a:ext cx="31" cy="25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3" y="3"/>
                      </a:cxn>
                      <a:cxn ang="0">
                        <a:pos x="6" y="4"/>
                      </a:cxn>
                      <a:cxn ang="0">
                        <a:pos x="9" y="5"/>
                      </a:cxn>
                      <a:cxn ang="0">
                        <a:pos x="11" y="5"/>
                      </a:cxn>
                      <a:cxn ang="0">
                        <a:pos x="13" y="5"/>
                      </a:cxn>
                      <a:cxn ang="0">
                        <a:pos x="14" y="3"/>
                      </a:cxn>
                      <a:cxn ang="0">
                        <a:pos x="16" y="2"/>
                      </a:cxn>
                      <a:cxn ang="0">
                        <a:pos x="18" y="0"/>
                      </a:cxn>
                      <a:cxn ang="0">
                        <a:pos x="20" y="0"/>
                      </a:cxn>
                      <a:cxn ang="0">
                        <a:pos x="22" y="1"/>
                      </a:cxn>
                      <a:cxn ang="0">
                        <a:pos x="25" y="3"/>
                      </a:cxn>
                      <a:cxn ang="0">
                        <a:pos x="26" y="5"/>
                      </a:cxn>
                      <a:cxn ang="0">
                        <a:pos x="25" y="7"/>
                      </a:cxn>
                      <a:cxn ang="0">
                        <a:pos x="25" y="10"/>
                      </a:cxn>
                      <a:cxn ang="0">
                        <a:pos x="25" y="13"/>
                      </a:cxn>
                      <a:cxn ang="0">
                        <a:pos x="25" y="16"/>
                      </a:cxn>
                      <a:cxn ang="0">
                        <a:pos x="26" y="18"/>
                      </a:cxn>
                      <a:cxn ang="0">
                        <a:pos x="27" y="21"/>
                      </a:cxn>
                      <a:cxn ang="0">
                        <a:pos x="29" y="23"/>
                      </a:cxn>
                      <a:cxn ang="0">
                        <a:pos x="30" y="24"/>
                      </a:cxn>
                      <a:cxn ang="0">
                        <a:pos x="27" y="24"/>
                      </a:cxn>
                      <a:cxn ang="0">
                        <a:pos x="25" y="22"/>
                      </a:cxn>
                      <a:cxn ang="0">
                        <a:pos x="24" y="20"/>
                      </a:cxn>
                      <a:cxn ang="0">
                        <a:pos x="22" y="18"/>
                      </a:cxn>
                      <a:cxn ang="0">
                        <a:pos x="21" y="16"/>
                      </a:cxn>
                      <a:cxn ang="0">
                        <a:pos x="20" y="16"/>
                      </a:cxn>
                      <a:cxn ang="0">
                        <a:pos x="19" y="17"/>
                      </a:cxn>
                      <a:cxn ang="0">
                        <a:pos x="18" y="18"/>
                      </a:cxn>
                      <a:cxn ang="0">
                        <a:pos x="16" y="19"/>
                      </a:cxn>
                      <a:cxn ang="0">
                        <a:pos x="13" y="20"/>
                      </a:cxn>
                      <a:cxn ang="0">
                        <a:pos x="11" y="19"/>
                      </a:cxn>
                      <a:cxn ang="0">
                        <a:pos x="8" y="18"/>
                      </a:cxn>
                      <a:cxn ang="0">
                        <a:pos x="6" y="19"/>
                      </a:cxn>
                      <a:cxn ang="0">
                        <a:pos x="4" y="18"/>
                      </a:cxn>
                      <a:cxn ang="0">
                        <a:pos x="6" y="18"/>
                      </a:cxn>
                      <a:cxn ang="0">
                        <a:pos x="7" y="16"/>
                      </a:cxn>
                      <a:cxn ang="0">
                        <a:pos x="8" y="14"/>
                      </a:cxn>
                      <a:cxn ang="0">
                        <a:pos x="8" y="11"/>
                      </a:cxn>
                      <a:cxn ang="0">
                        <a:pos x="7" y="9"/>
                      </a:cxn>
                      <a:cxn ang="0">
                        <a:pos x="6" y="7"/>
                      </a:cxn>
                      <a:cxn ang="0">
                        <a:pos x="5" y="5"/>
                      </a:cxn>
                      <a:cxn ang="0">
                        <a:pos x="3" y="4"/>
                      </a:cxn>
                      <a:cxn ang="0">
                        <a:pos x="0" y="4"/>
                      </a:cxn>
                    </a:cxnLst>
                    <a:rect l="0" t="0" r="r" b="b"/>
                    <a:pathLst>
                      <a:path w="31" h="25">
                        <a:moveTo>
                          <a:pt x="0" y="4"/>
                        </a:moveTo>
                        <a:lnTo>
                          <a:pt x="3" y="3"/>
                        </a:lnTo>
                        <a:lnTo>
                          <a:pt x="6" y="4"/>
                        </a:lnTo>
                        <a:lnTo>
                          <a:pt x="9" y="5"/>
                        </a:lnTo>
                        <a:lnTo>
                          <a:pt x="11" y="5"/>
                        </a:lnTo>
                        <a:lnTo>
                          <a:pt x="13" y="5"/>
                        </a:lnTo>
                        <a:lnTo>
                          <a:pt x="14" y="3"/>
                        </a:lnTo>
                        <a:lnTo>
                          <a:pt x="16" y="2"/>
                        </a:lnTo>
                        <a:lnTo>
                          <a:pt x="18" y="0"/>
                        </a:lnTo>
                        <a:lnTo>
                          <a:pt x="20" y="0"/>
                        </a:lnTo>
                        <a:lnTo>
                          <a:pt x="22" y="1"/>
                        </a:lnTo>
                        <a:lnTo>
                          <a:pt x="25" y="3"/>
                        </a:lnTo>
                        <a:lnTo>
                          <a:pt x="26" y="5"/>
                        </a:lnTo>
                        <a:lnTo>
                          <a:pt x="25" y="7"/>
                        </a:lnTo>
                        <a:lnTo>
                          <a:pt x="25" y="10"/>
                        </a:lnTo>
                        <a:lnTo>
                          <a:pt x="25" y="13"/>
                        </a:lnTo>
                        <a:lnTo>
                          <a:pt x="25" y="16"/>
                        </a:lnTo>
                        <a:lnTo>
                          <a:pt x="26" y="18"/>
                        </a:lnTo>
                        <a:lnTo>
                          <a:pt x="27" y="21"/>
                        </a:lnTo>
                        <a:lnTo>
                          <a:pt x="29" y="23"/>
                        </a:lnTo>
                        <a:lnTo>
                          <a:pt x="30" y="24"/>
                        </a:lnTo>
                        <a:lnTo>
                          <a:pt x="27" y="24"/>
                        </a:lnTo>
                        <a:lnTo>
                          <a:pt x="25" y="22"/>
                        </a:lnTo>
                        <a:lnTo>
                          <a:pt x="24" y="20"/>
                        </a:lnTo>
                        <a:lnTo>
                          <a:pt x="22" y="18"/>
                        </a:lnTo>
                        <a:lnTo>
                          <a:pt x="21" y="16"/>
                        </a:lnTo>
                        <a:lnTo>
                          <a:pt x="20" y="16"/>
                        </a:lnTo>
                        <a:lnTo>
                          <a:pt x="19" y="17"/>
                        </a:lnTo>
                        <a:lnTo>
                          <a:pt x="18" y="18"/>
                        </a:lnTo>
                        <a:lnTo>
                          <a:pt x="16" y="19"/>
                        </a:lnTo>
                        <a:lnTo>
                          <a:pt x="13" y="20"/>
                        </a:lnTo>
                        <a:lnTo>
                          <a:pt x="11" y="19"/>
                        </a:lnTo>
                        <a:lnTo>
                          <a:pt x="8" y="18"/>
                        </a:lnTo>
                        <a:lnTo>
                          <a:pt x="6" y="19"/>
                        </a:lnTo>
                        <a:lnTo>
                          <a:pt x="4" y="18"/>
                        </a:lnTo>
                        <a:lnTo>
                          <a:pt x="6" y="18"/>
                        </a:lnTo>
                        <a:lnTo>
                          <a:pt x="7" y="16"/>
                        </a:lnTo>
                        <a:lnTo>
                          <a:pt x="8" y="14"/>
                        </a:lnTo>
                        <a:lnTo>
                          <a:pt x="8" y="11"/>
                        </a:lnTo>
                        <a:lnTo>
                          <a:pt x="7" y="9"/>
                        </a:lnTo>
                        <a:lnTo>
                          <a:pt x="6" y="7"/>
                        </a:lnTo>
                        <a:lnTo>
                          <a:pt x="5" y="5"/>
                        </a:lnTo>
                        <a:lnTo>
                          <a:pt x="3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50" name="Line 86"/>
                <p:cNvSpPr>
                  <a:spLocks noChangeShapeType="1"/>
                </p:cNvSpPr>
                <p:nvPr/>
              </p:nvSpPr>
              <p:spPr bwMode="auto">
                <a:xfrm>
                  <a:off x="3991" y="1939"/>
                  <a:ext cx="0" cy="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51" name="Freeform 87"/>
                <p:cNvSpPr>
                  <a:spLocks/>
                </p:cNvSpPr>
                <p:nvPr/>
              </p:nvSpPr>
              <p:spPr bwMode="auto">
                <a:xfrm>
                  <a:off x="3990" y="1880"/>
                  <a:ext cx="31" cy="64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26" y="18"/>
                    </a:cxn>
                    <a:cxn ang="0">
                      <a:pos x="24" y="22"/>
                    </a:cxn>
                    <a:cxn ang="0">
                      <a:pos x="23" y="27"/>
                    </a:cxn>
                    <a:cxn ang="0">
                      <a:pos x="20" y="34"/>
                    </a:cxn>
                    <a:cxn ang="0">
                      <a:pos x="21" y="31"/>
                    </a:cxn>
                    <a:cxn ang="0">
                      <a:pos x="18" y="40"/>
                    </a:cxn>
                    <a:cxn ang="0">
                      <a:pos x="16" y="46"/>
                    </a:cxn>
                    <a:cxn ang="0">
                      <a:pos x="14" y="51"/>
                    </a:cxn>
                    <a:cxn ang="0">
                      <a:pos x="12" y="56"/>
                    </a:cxn>
                    <a:cxn ang="0">
                      <a:pos x="10" y="63"/>
                    </a:cxn>
                    <a:cxn ang="0">
                      <a:pos x="5" y="63"/>
                    </a:cxn>
                    <a:cxn ang="0">
                      <a:pos x="2" y="63"/>
                    </a:cxn>
                    <a:cxn ang="0">
                      <a:pos x="0" y="63"/>
                    </a:cxn>
                    <a:cxn ang="0">
                      <a:pos x="3" y="58"/>
                    </a:cxn>
                    <a:cxn ang="0">
                      <a:pos x="5" y="54"/>
                    </a:cxn>
                    <a:cxn ang="0">
                      <a:pos x="5" y="50"/>
                    </a:cxn>
                    <a:cxn ang="0">
                      <a:pos x="9" y="44"/>
                    </a:cxn>
                    <a:cxn ang="0">
                      <a:pos x="12" y="38"/>
                    </a:cxn>
                    <a:cxn ang="0">
                      <a:pos x="13" y="33"/>
                    </a:cxn>
                    <a:cxn ang="0">
                      <a:pos x="16" y="27"/>
                    </a:cxn>
                    <a:cxn ang="0">
                      <a:pos x="19" y="22"/>
                    </a:cxn>
                    <a:cxn ang="0">
                      <a:pos x="24" y="12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31" h="64">
                      <a:moveTo>
                        <a:pt x="30" y="0"/>
                      </a:moveTo>
                      <a:lnTo>
                        <a:pt x="26" y="18"/>
                      </a:lnTo>
                      <a:lnTo>
                        <a:pt x="24" y="22"/>
                      </a:lnTo>
                      <a:lnTo>
                        <a:pt x="23" y="27"/>
                      </a:lnTo>
                      <a:lnTo>
                        <a:pt x="20" y="34"/>
                      </a:lnTo>
                      <a:lnTo>
                        <a:pt x="21" y="31"/>
                      </a:lnTo>
                      <a:lnTo>
                        <a:pt x="18" y="40"/>
                      </a:lnTo>
                      <a:lnTo>
                        <a:pt x="16" y="46"/>
                      </a:lnTo>
                      <a:lnTo>
                        <a:pt x="14" y="51"/>
                      </a:lnTo>
                      <a:lnTo>
                        <a:pt x="12" y="56"/>
                      </a:lnTo>
                      <a:lnTo>
                        <a:pt x="10" y="63"/>
                      </a:lnTo>
                      <a:lnTo>
                        <a:pt x="5" y="63"/>
                      </a:lnTo>
                      <a:lnTo>
                        <a:pt x="2" y="63"/>
                      </a:lnTo>
                      <a:lnTo>
                        <a:pt x="0" y="63"/>
                      </a:lnTo>
                      <a:lnTo>
                        <a:pt x="3" y="58"/>
                      </a:lnTo>
                      <a:lnTo>
                        <a:pt x="5" y="54"/>
                      </a:lnTo>
                      <a:lnTo>
                        <a:pt x="5" y="50"/>
                      </a:lnTo>
                      <a:lnTo>
                        <a:pt x="9" y="44"/>
                      </a:lnTo>
                      <a:lnTo>
                        <a:pt x="12" y="38"/>
                      </a:lnTo>
                      <a:lnTo>
                        <a:pt x="13" y="33"/>
                      </a:lnTo>
                      <a:lnTo>
                        <a:pt x="16" y="27"/>
                      </a:lnTo>
                      <a:lnTo>
                        <a:pt x="19" y="22"/>
                      </a:lnTo>
                      <a:lnTo>
                        <a:pt x="24" y="12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2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4024" y="1844"/>
                  <a:ext cx="45" cy="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53" name="Freeform 89"/>
                <p:cNvSpPr>
                  <a:spLocks/>
                </p:cNvSpPr>
                <p:nvPr/>
              </p:nvSpPr>
              <p:spPr bwMode="auto">
                <a:xfrm>
                  <a:off x="4019" y="1848"/>
                  <a:ext cx="88" cy="95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57" y="7"/>
                    </a:cxn>
                    <a:cxn ang="0">
                      <a:pos x="61" y="17"/>
                    </a:cxn>
                    <a:cxn ang="0">
                      <a:pos x="64" y="23"/>
                    </a:cxn>
                    <a:cxn ang="0">
                      <a:pos x="68" y="28"/>
                    </a:cxn>
                    <a:cxn ang="0">
                      <a:pos x="71" y="35"/>
                    </a:cxn>
                    <a:cxn ang="0">
                      <a:pos x="76" y="40"/>
                    </a:cxn>
                    <a:cxn ang="0">
                      <a:pos x="81" y="47"/>
                    </a:cxn>
                    <a:cxn ang="0">
                      <a:pos x="85" y="56"/>
                    </a:cxn>
                    <a:cxn ang="0">
                      <a:pos x="87" y="57"/>
                    </a:cxn>
                    <a:cxn ang="0">
                      <a:pos x="79" y="62"/>
                    </a:cxn>
                    <a:cxn ang="0">
                      <a:pos x="75" y="67"/>
                    </a:cxn>
                    <a:cxn ang="0">
                      <a:pos x="68" y="71"/>
                    </a:cxn>
                    <a:cxn ang="0">
                      <a:pos x="62" y="75"/>
                    </a:cxn>
                    <a:cxn ang="0">
                      <a:pos x="56" y="80"/>
                    </a:cxn>
                    <a:cxn ang="0">
                      <a:pos x="47" y="82"/>
                    </a:cxn>
                    <a:cxn ang="0">
                      <a:pos x="41" y="87"/>
                    </a:cxn>
                    <a:cxn ang="0">
                      <a:pos x="34" y="90"/>
                    </a:cxn>
                    <a:cxn ang="0">
                      <a:pos x="28" y="92"/>
                    </a:cxn>
                    <a:cxn ang="0">
                      <a:pos x="22" y="94"/>
                    </a:cxn>
                    <a:cxn ang="0">
                      <a:pos x="16" y="94"/>
                    </a:cxn>
                    <a:cxn ang="0">
                      <a:pos x="10" y="94"/>
                    </a:cxn>
                    <a:cxn ang="0">
                      <a:pos x="4" y="94"/>
                    </a:cxn>
                    <a:cxn ang="0">
                      <a:pos x="1" y="94"/>
                    </a:cxn>
                    <a:cxn ang="0">
                      <a:pos x="3" y="89"/>
                    </a:cxn>
                    <a:cxn ang="0">
                      <a:pos x="4" y="82"/>
                    </a:cxn>
                    <a:cxn ang="0">
                      <a:pos x="4" y="75"/>
                    </a:cxn>
                    <a:cxn ang="0">
                      <a:pos x="4" y="68"/>
                    </a:cxn>
                    <a:cxn ang="0">
                      <a:pos x="3" y="67"/>
                    </a:cxn>
                    <a:cxn ang="0">
                      <a:pos x="3" y="68"/>
                    </a:cxn>
                    <a:cxn ang="0">
                      <a:pos x="3" y="61"/>
                    </a:cxn>
                    <a:cxn ang="0">
                      <a:pos x="2" y="55"/>
                    </a:cxn>
                    <a:cxn ang="0">
                      <a:pos x="2" y="52"/>
                    </a:cxn>
                    <a:cxn ang="0">
                      <a:pos x="1" y="48"/>
                    </a:cxn>
                    <a:cxn ang="0">
                      <a:pos x="0" y="43"/>
                    </a:cxn>
                    <a:cxn ang="0">
                      <a:pos x="2" y="37"/>
                    </a:cxn>
                    <a:cxn ang="0">
                      <a:pos x="2" y="34"/>
                    </a:cxn>
                  </a:cxnLst>
                  <a:rect l="0" t="0" r="r" b="b"/>
                  <a:pathLst>
                    <a:path w="88" h="95">
                      <a:moveTo>
                        <a:pt x="54" y="0"/>
                      </a:moveTo>
                      <a:lnTo>
                        <a:pt x="57" y="7"/>
                      </a:lnTo>
                      <a:lnTo>
                        <a:pt x="61" y="17"/>
                      </a:lnTo>
                      <a:lnTo>
                        <a:pt x="64" y="23"/>
                      </a:lnTo>
                      <a:lnTo>
                        <a:pt x="68" y="28"/>
                      </a:lnTo>
                      <a:lnTo>
                        <a:pt x="71" y="35"/>
                      </a:lnTo>
                      <a:lnTo>
                        <a:pt x="76" y="40"/>
                      </a:lnTo>
                      <a:lnTo>
                        <a:pt x="81" y="47"/>
                      </a:lnTo>
                      <a:lnTo>
                        <a:pt x="85" y="56"/>
                      </a:lnTo>
                      <a:lnTo>
                        <a:pt x="87" y="57"/>
                      </a:lnTo>
                      <a:lnTo>
                        <a:pt x="79" y="62"/>
                      </a:lnTo>
                      <a:lnTo>
                        <a:pt x="75" y="67"/>
                      </a:lnTo>
                      <a:lnTo>
                        <a:pt x="68" y="71"/>
                      </a:lnTo>
                      <a:lnTo>
                        <a:pt x="62" y="75"/>
                      </a:lnTo>
                      <a:lnTo>
                        <a:pt x="56" y="80"/>
                      </a:lnTo>
                      <a:lnTo>
                        <a:pt x="47" y="82"/>
                      </a:lnTo>
                      <a:lnTo>
                        <a:pt x="41" y="87"/>
                      </a:lnTo>
                      <a:lnTo>
                        <a:pt x="34" y="90"/>
                      </a:lnTo>
                      <a:lnTo>
                        <a:pt x="28" y="92"/>
                      </a:lnTo>
                      <a:lnTo>
                        <a:pt x="22" y="94"/>
                      </a:lnTo>
                      <a:lnTo>
                        <a:pt x="16" y="94"/>
                      </a:lnTo>
                      <a:lnTo>
                        <a:pt x="10" y="94"/>
                      </a:lnTo>
                      <a:lnTo>
                        <a:pt x="4" y="94"/>
                      </a:lnTo>
                      <a:lnTo>
                        <a:pt x="1" y="94"/>
                      </a:lnTo>
                      <a:lnTo>
                        <a:pt x="3" y="89"/>
                      </a:lnTo>
                      <a:lnTo>
                        <a:pt x="4" y="82"/>
                      </a:lnTo>
                      <a:lnTo>
                        <a:pt x="4" y="75"/>
                      </a:lnTo>
                      <a:lnTo>
                        <a:pt x="4" y="68"/>
                      </a:lnTo>
                      <a:lnTo>
                        <a:pt x="3" y="67"/>
                      </a:lnTo>
                      <a:lnTo>
                        <a:pt x="3" y="68"/>
                      </a:lnTo>
                      <a:lnTo>
                        <a:pt x="3" y="61"/>
                      </a:lnTo>
                      <a:lnTo>
                        <a:pt x="2" y="55"/>
                      </a:lnTo>
                      <a:lnTo>
                        <a:pt x="2" y="52"/>
                      </a:lnTo>
                      <a:lnTo>
                        <a:pt x="1" y="48"/>
                      </a:lnTo>
                      <a:lnTo>
                        <a:pt x="0" y="43"/>
                      </a:lnTo>
                      <a:lnTo>
                        <a:pt x="2" y="37"/>
                      </a:lnTo>
                      <a:lnTo>
                        <a:pt x="2" y="3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4" name="Line 90"/>
                <p:cNvSpPr>
                  <a:spLocks noChangeShapeType="1"/>
                </p:cNvSpPr>
                <p:nvPr/>
              </p:nvSpPr>
              <p:spPr bwMode="auto">
                <a:xfrm>
                  <a:off x="4024" y="1884"/>
                  <a:ext cx="16" cy="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55" name="Line 91"/>
                <p:cNvSpPr>
                  <a:spLocks noChangeShapeType="1"/>
                </p:cNvSpPr>
                <p:nvPr/>
              </p:nvSpPr>
              <p:spPr bwMode="auto">
                <a:xfrm>
                  <a:off x="4044" y="1938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56" name="Line 92"/>
                <p:cNvSpPr>
                  <a:spLocks noChangeShapeType="1"/>
                </p:cNvSpPr>
                <p:nvPr/>
              </p:nvSpPr>
              <p:spPr bwMode="auto">
                <a:xfrm>
                  <a:off x="4106" y="1901"/>
                  <a:ext cx="0" cy="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</p:grpSp>
        <p:grpSp>
          <p:nvGrpSpPr>
            <p:cNvPr id="245" name="Group 93"/>
            <p:cNvGrpSpPr>
              <a:grpSpLocks/>
            </p:cNvGrpSpPr>
            <p:nvPr/>
          </p:nvGrpSpPr>
          <p:grpSpPr bwMode="auto">
            <a:xfrm>
              <a:off x="4634349" y="3211095"/>
              <a:ext cx="193661" cy="237642"/>
              <a:chOff x="3388" y="2367"/>
              <a:chExt cx="115" cy="129"/>
            </a:xfrm>
          </p:grpSpPr>
          <p:grpSp>
            <p:nvGrpSpPr>
              <p:cNvPr id="248" name="Group 94"/>
              <p:cNvGrpSpPr>
                <a:grpSpLocks/>
              </p:cNvGrpSpPr>
              <p:nvPr/>
            </p:nvGrpSpPr>
            <p:grpSpPr bwMode="auto">
              <a:xfrm>
                <a:off x="3456" y="2367"/>
                <a:ext cx="30" cy="44"/>
                <a:chOff x="3456" y="2367"/>
                <a:chExt cx="30" cy="44"/>
              </a:xfrm>
            </p:grpSpPr>
            <p:sp>
              <p:nvSpPr>
                <p:cNvPr id="98" name="Line 95"/>
                <p:cNvSpPr>
                  <a:spLocks noChangeShapeType="1"/>
                </p:cNvSpPr>
                <p:nvPr/>
              </p:nvSpPr>
              <p:spPr bwMode="auto">
                <a:xfrm>
                  <a:off x="3460" y="2371"/>
                  <a:ext cx="4" cy="4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99" name="Freeform 96" descr="Horizontal brick"/>
                <p:cNvSpPr>
                  <a:spLocks/>
                </p:cNvSpPr>
                <p:nvPr/>
              </p:nvSpPr>
              <p:spPr bwMode="auto">
                <a:xfrm>
                  <a:off x="3456" y="2367"/>
                  <a:ext cx="30" cy="2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3" y="3"/>
                    </a:cxn>
                    <a:cxn ang="0">
                      <a:pos x="6" y="4"/>
                    </a:cxn>
                    <a:cxn ang="0">
                      <a:pos x="9" y="5"/>
                    </a:cxn>
                    <a:cxn ang="0">
                      <a:pos x="11" y="5"/>
                    </a:cxn>
                    <a:cxn ang="0">
                      <a:pos x="12" y="5"/>
                    </a:cxn>
                    <a:cxn ang="0">
                      <a:pos x="14" y="3"/>
                    </a:cxn>
                    <a:cxn ang="0">
                      <a:pos x="15" y="2"/>
                    </a:cxn>
                    <a:cxn ang="0">
                      <a:pos x="18" y="0"/>
                    </a:cxn>
                    <a:cxn ang="0">
                      <a:pos x="19" y="0"/>
                    </a:cxn>
                    <a:cxn ang="0">
                      <a:pos x="22" y="1"/>
                    </a:cxn>
                    <a:cxn ang="0">
                      <a:pos x="24" y="3"/>
                    </a:cxn>
                    <a:cxn ang="0">
                      <a:pos x="25" y="5"/>
                    </a:cxn>
                    <a:cxn ang="0">
                      <a:pos x="24" y="7"/>
                    </a:cxn>
                    <a:cxn ang="0">
                      <a:pos x="24" y="11"/>
                    </a:cxn>
                    <a:cxn ang="0">
                      <a:pos x="24" y="13"/>
                    </a:cxn>
                    <a:cxn ang="0">
                      <a:pos x="24" y="17"/>
                    </a:cxn>
                    <a:cxn ang="0">
                      <a:pos x="25" y="19"/>
                    </a:cxn>
                    <a:cxn ang="0">
                      <a:pos x="26" y="21"/>
                    </a:cxn>
                    <a:cxn ang="0">
                      <a:pos x="28" y="24"/>
                    </a:cxn>
                    <a:cxn ang="0">
                      <a:pos x="29" y="25"/>
                    </a:cxn>
                    <a:cxn ang="0">
                      <a:pos x="26" y="25"/>
                    </a:cxn>
                    <a:cxn ang="0">
                      <a:pos x="24" y="23"/>
                    </a:cxn>
                    <a:cxn ang="0">
                      <a:pos x="23" y="21"/>
                    </a:cxn>
                    <a:cxn ang="0">
                      <a:pos x="21" y="18"/>
                    </a:cxn>
                    <a:cxn ang="0">
                      <a:pos x="20" y="17"/>
                    </a:cxn>
                    <a:cxn ang="0">
                      <a:pos x="19" y="17"/>
                    </a:cxn>
                    <a:cxn ang="0">
                      <a:pos x="18" y="18"/>
                    </a:cxn>
                    <a:cxn ang="0">
                      <a:pos x="17" y="19"/>
                    </a:cxn>
                    <a:cxn ang="0">
                      <a:pos x="16" y="20"/>
                    </a:cxn>
                    <a:cxn ang="0">
                      <a:pos x="13" y="21"/>
                    </a:cxn>
                    <a:cxn ang="0">
                      <a:pos x="11" y="20"/>
                    </a:cxn>
                    <a:cxn ang="0">
                      <a:pos x="8" y="19"/>
                    </a:cxn>
                    <a:cxn ang="0">
                      <a:pos x="6" y="19"/>
                    </a:cxn>
                    <a:cxn ang="0">
                      <a:pos x="4" y="19"/>
                    </a:cxn>
                    <a:cxn ang="0">
                      <a:pos x="5" y="18"/>
                    </a:cxn>
                    <a:cxn ang="0">
                      <a:pos x="7" y="17"/>
                    </a:cxn>
                    <a:cxn ang="0">
                      <a:pos x="7" y="14"/>
                    </a:cxn>
                    <a:cxn ang="0">
                      <a:pos x="7" y="12"/>
                    </a:cxn>
                    <a:cxn ang="0">
                      <a:pos x="7" y="9"/>
                    </a:cxn>
                    <a:cxn ang="0">
                      <a:pos x="6" y="7"/>
                    </a:cxn>
                    <a:cxn ang="0">
                      <a:pos x="4" y="5"/>
                    </a:cxn>
                    <a:cxn ang="0">
                      <a:pos x="3" y="5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30" h="26">
                      <a:moveTo>
                        <a:pt x="0" y="4"/>
                      </a:moveTo>
                      <a:lnTo>
                        <a:pt x="3" y="3"/>
                      </a:lnTo>
                      <a:lnTo>
                        <a:pt x="6" y="4"/>
                      </a:lnTo>
                      <a:lnTo>
                        <a:pt x="9" y="5"/>
                      </a:lnTo>
                      <a:lnTo>
                        <a:pt x="11" y="5"/>
                      </a:lnTo>
                      <a:lnTo>
                        <a:pt x="12" y="5"/>
                      </a:lnTo>
                      <a:lnTo>
                        <a:pt x="14" y="3"/>
                      </a:lnTo>
                      <a:lnTo>
                        <a:pt x="15" y="2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2" y="1"/>
                      </a:lnTo>
                      <a:lnTo>
                        <a:pt x="24" y="3"/>
                      </a:lnTo>
                      <a:lnTo>
                        <a:pt x="25" y="5"/>
                      </a:lnTo>
                      <a:lnTo>
                        <a:pt x="24" y="7"/>
                      </a:lnTo>
                      <a:lnTo>
                        <a:pt x="24" y="11"/>
                      </a:lnTo>
                      <a:lnTo>
                        <a:pt x="24" y="13"/>
                      </a:lnTo>
                      <a:lnTo>
                        <a:pt x="24" y="17"/>
                      </a:lnTo>
                      <a:lnTo>
                        <a:pt x="25" y="19"/>
                      </a:lnTo>
                      <a:lnTo>
                        <a:pt x="26" y="21"/>
                      </a:lnTo>
                      <a:lnTo>
                        <a:pt x="28" y="24"/>
                      </a:lnTo>
                      <a:lnTo>
                        <a:pt x="29" y="25"/>
                      </a:lnTo>
                      <a:lnTo>
                        <a:pt x="26" y="25"/>
                      </a:lnTo>
                      <a:lnTo>
                        <a:pt x="24" y="23"/>
                      </a:lnTo>
                      <a:lnTo>
                        <a:pt x="23" y="21"/>
                      </a:lnTo>
                      <a:lnTo>
                        <a:pt x="21" y="18"/>
                      </a:lnTo>
                      <a:lnTo>
                        <a:pt x="20" y="17"/>
                      </a:lnTo>
                      <a:lnTo>
                        <a:pt x="19" y="17"/>
                      </a:lnTo>
                      <a:lnTo>
                        <a:pt x="18" y="18"/>
                      </a:lnTo>
                      <a:lnTo>
                        <a:pt x="17" y="19"/>
                      </a:lnTo>
                      <a:lnTo>
                        <a:pt x="16" y="20"/>
                      </a:lnTo>
                      <a:lnTo>
                        <a:pt x="13" y="21"/>
                      </a:lnTo>
                      <a:lnTo>
                        <a:pt x="11" y="20"/>
                      </a:lnTo>
                      <a:lnTo>
                        <a:pt x="8" y="19"/>
                      </a:lnTo>
                      <a:lnTo>
                        <a:pt x="6" y="19"/>
                      </a:lnTo>
                      <a:lnTo>
                        <a:pt x="4" y="19"/>
                      </a:lnTo>
                      <a:lnTo>
                        <a:pt x="5" y="18"/>
                      </a:lnTo>
                      <a:lnTo>
                        <a:pt x="7" y="17"/>
                      </a:lnTo>
                      <a:lnTo>
                        <a:pt x="7" y="14"/>
                      </a:lnTo>
                      <a:lnTo>
                        <a:pt x="7" y="12"/>
                      </a:lnTo>
                      <a:lnTo>
                        <a:pt x="7" y="9"/>
                      </a:lnTo>
                      <a:lnTo>
                        <a:pt x="6" y="7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91" name="Line 97"/>
              <p:cNvSpPr>
                <a:spLocks noChangeShapeType="1"/>
              </p:cNvSpPr>
              <p:nvPr/>
            </p:nvSpPr>
            <p:spPr bwMode="auto">
              <a:xfrm>
                <a:off x="3388" y="2491"/>
                <a:ext cx="0" cy="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" name="Freeform 98"/>
              <p:cNvSpPr>
                <a:spLocks/>
              </p:cNvSpPr>
              <p:nvPr/>
            </p:nvSpPr>
            <p:spPr bwMode="auto">
              <a:xfrm>
                <a:off x="3388" y="2431"/>
                <a:ext cx="30" cy="6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5" y="18"/>
                  </a:cxn>
                  <a:cxn ang="0">
                    <a:pos x="23" y="22"/>
                  </a:cxn>
                  <a:cxn ang="0">
                    <a:pos x="22" y="27"/>
                  </a:cxn>
                  <a:cxn ang="0">
                    <a:pos x="19" y="35"/>
                  </a:cxn>
                  <a:cxn ang="0">
                    <a:pos x="21" y="31"/>
                  </a:cxn>
                  <a:cxn ang="0">
                    <a:pos x="17" y="41"/>
                  </a:cxn>
                  <a:cxn ang="0">
                    <a:pos x="16" y="46"/>
                  </a:cxn>
                  <a:cxn ang="0">
                    <a:pos x="13" y="52"/>
                  </a:cxn>
                  <a:cxn ang="0">
                    <a:pos x="12" y="57"/>
                  </a:cxn>
                  <a:cxn ang="0">
                    <a:pos x="10" y="64"/>
                  </a:cxn>
                  <a:cxn ang="0">
                    <a:pos x="5" y="64"/>
                  </a:cxn>
                  <a:cxn ang="0">
                    <a:pos x="2" y="64"/>
                  </a:cxn>
                  <a:cxn ang="0">
                    <a:pos x="0" y="64"/>
                  </a:cxn>
                  <a:cxn ang="0">
                    <a:pos x="2" y="59"/>
                  </a:cxn>
                  <a:cxn ang="0">
                    <a:pos x="5" y="54"/>
                  </a:cxn>
                  <a:cxn ang="0">
                    <a:pos x="5" y="51"/>
                  </a:cxn>
                  <a:cxn ang="0">
                    <a:pos x="8" y="45"/>
                  </a:cxn>
                  <a:cxn ang="0">
                    <a:pos x="11" y="39"/>
                  </a:cxn>
                  <a:cxn ang="0">
                    <a:pos x="13" y="34"/>
                  </a:cxn>
                  <a:cxn ang="0">
                    <a:pos x="15" y="28"/>
                  </a:cxn>
                  <a:cxn ang="0">
                    <a:pos x="18" y="22"/>
                  </a:cxn>
                  <a:cxn ang="0">
                    <a:pos x="23" y="12"/>
                  </a:cxn>
                  <a:cxn ang="0">
                    <a:pos x="29" y="0"/>
                  </a:cxn>
                </a:cxnLst>
                <a:rect l="0" t="0" r="r" b="b"/>
                <a:pathLst>
                  <a:path w="30" h="65">
                    <a:moveTo>
                      <a:pt x="29" y="0"/>
                    </a:moveTo>
                    <a:lnTo>
                      <a:pt x="25" y="18"/>
                    </a:lnTo>
                    <a:lnTo>
                      <a:pt x="23" y="22"/>
                    </a:lnTo>
                    <a:lnTo>
                      <a:pt x="22" y="27"/>
                    </a:lnTo>
                    <a:lnTo>
                      <a:pt x="19" y="35"/>
                    </a:lnTo>
                    <a:lnTo>
                      <a:pt x="21" y="31"/>
                    </a:lnTo>
                    <a:lnTo>
                      <a:pt x="17" y="41"/>
                    </a:lnTo>
                    <a:lnTo>
                      <a:pt x="16" y="46"/>
                    </a:lnTo>
                    <a:lnTo>
                      <a:pt x="13" y="52"/>
                    </a:lnTo>
                    <a:lnTo>
                      <a:pt x="12" y="57"/>
                    </a:lnTo>
                    <a:lnTo>
                      <a:pt x="10" y="64"/>
                    </a:lnTo>
                    <a:lnTo>
                      <a:pt x="5" y="64"/>
                    </a:lnTo>
                    <a:lnTo>
                      <a:pt x="2" y="64"/>
                    </a:lnTo>
                    <a:lnTo>
                      <a:pt x="0" y="64"/>
                    </a:lnTo>
                    <a:lnTo>
                      <a:pt x="2" y="59"/>
                    </a:lnTo>
                    <a:lnTo>
                      <a:pt x="5" y="54"/>
                    </a:lnTo>
                    <a:lnTo>
                      <a:pt x="5" y="51"/>
                    </a:lnTo>
                    <a:lnTo>
                      <a:pt x="8" y="45"/>
                    </a:lnTo>
                    <a:lnTo>
                      <a:pt x="11" y="39"/>
                    </a:lnTo>
                    <a:lnTo>
                      <a:pt x="13" y="34"/>
                    </a:lnTo>
                    <a:lnTo>
                      <a:pt x="15" y="28"/>
                    </a:lnTo>
                    <a:lnTo>
                      <a:pt x="18" y="22"/>
                    </a:lnTo>
                    <a:lnTo>
                      <a:pt x="23" y="12"/>
                    </a:lnTo>
                    <a:lnTo>
                      <a:pt x="29" y="0"/>
                    </a:lnTo>
                  </a:path>
                </a:pathLst>
              </a:custGeom>
              <a:solidFill>
                <a:schemeClr val="bg2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3" name="Line 99"/>
              <p:cNvSpPr>
                <a:spLocks noChangeShapeType="1"/>
              </p:cNvSpPr>
              <p:nvPr/>
            </p:nvSpPr>
            <p:spPr bwMode="auto">
              <a:xfrm flipV="1">
                <a:off x="3421" y="2396"/>
                <a:ext cx="43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4" name="Freeform 100"/>
              <p:cNvSpPr>
                <a:spLocks/>
              </p:cNvSpPr>
              <p:nvPr/>
            </p:nvSpPr>
            <p:spPr bwMode="auto">
              <a:xfrm>
                <a:off x="3416" y="2400"/>
                <a:ext cx="87" cy="94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57" y="7"/>
                  </a:cxn>
                  <a:cxn ang="0">
                    <a:pos x="60" y="17"/>
                  </a:cxn>
                  <a:cxn ang="0">
                    <a:pos x="63" y="23"/>
                  </a:cxn>
                  <a:cxn ang="0">
                    <a:pos x="67" y="28"/>
                  </a:cxn>
                  <a:cxn ang="0">
                    <a:pos x="70" y="35"/>
                  </a:cxn>
                  <a:cxn ang="0">
                    <a:pos x="75" y="40"/>
                  </a:cxn>
                  <a:cxn ang="0">
                    <a:pos x="80" y="47"/>
                  </a:cxn>
                  <a:cxn ang="0">
                    <a:pos x="84" y="55"/>
                  </a:cxn>
                  <a:cxn ang="0">
                    <a:pos x="86" y="56"/>
                  </a:cxn>
                  <a:cxn ang="0">
                    <a:pos x="78" y="62"/>
                  </a:cxn>
                  <a:cxn ang="0">
                    <a:pos x="74" y="66"/>
                  </a:cxn>
                  <a:cxn ang="0">
                    <a:pos x="67" y="70"/>
                  </a:cxn>
                  <a:cxn ang="0">
                    <a:pos x="61" y="74"/>
                  </a:cxn>
                  <a:cxn ang="0">
                    <a:pos x="55" y="79"/>
                  </a:cxn>
                  <a:cxn ang="0">
                    <a:pos x="47" y="82"/>
                  </a:cxn>
                  <a:cxn ang="0">
                    <a:pos x="40" y="86"/>
                  </a:cxn>
                  <a:cxn ang="0">
                    <a:pos x="33" y="89"/>
                  </a:cxn>
                  <a:cxn ang="0">
                    <a:pos x="28" y="91"/>
                  </a:cxn>
                  <a:cxn ang="0">
                    <a:pos x="22" y="93"/>
                  </a:cxn>
                  <a:cxn ang="0">
                    <a:pos x="16" y="93"/>
                  </a:cxn>
                  <a:cxn ang="0">
                    <a:pos x="10" y="93"/>
                  </a:cxn>
                  <a:cxn ang="0">
                    <a:pos x="4" y="93"/>
                  </a:cxn>
                  <a:cxn ang="0">
                    <a:pos x="1" y="93"/>
                  </a:cxn>
                  <a:cxn ang="0">
                    <a:pos x="3" y="88"/>
                  </a:cxn>
                  <a:cxn ang="0">
                    <a:pos x="4" y="82"/>
                  </a:cxn>
                  <a:cxn ang="0">
                    <a:pos x="4" y="74"/>
                  </a:cxn>
                  <a:cxn ang="0">
                    <a:pos x="4" y="67"/>
                  </a:cxn>
                  <a:cxn ang="0">
                    <a:pos x="3" y="66"/>
                  </a:cxn>
                  <a:cxn ang="0">
                    <a:pos x="3" y="67"/>
                  </a:cxn>
                  <a:cxn ang="0">
                    <a:pos x="3" y="60"/>
                  </a:cxn>
                  <a:cxn ang="0">
                    <a:pos x="2" y="55"/>
                  </a:cxn>
                  <a:cxn ang="0">
                    <a:pos x="2" y="52"/>
                  </a:cxn>
                  <a:cxn ang="0">
                    <a:pos x="1" y="48"/>
                  </a:cxn>
                  <a:cxn ang="0">
                    <a:pos x="0" y="43"/>
                  </a:cxn>
                  <a:cxn ang="0">
                    <a:pos x="2" y="37"/>
                  </a:cxn>
                  <a:cxn ang="0">
                    <a:pos x="2" y="33"/>
                  </a:cxn>
                </a:cxnLst>
                <a:rect l="0" t="0" r="r" b="b"/>
                <a:pathLst>
                  <a:path w="87" h="94">
                    <a:moveTo>
                      <a:pt x="53" y="0"/>
                    </a:moveTo>
                    <a:lnTo>
                      <a:pt x="57" y="7"/>
                    </a:lnTo>
                    <a:lnTo>
                      <a:pt x="60" y="17"/>
                    </a:lnTo>
                    <a:lnTo>
                      <a:pt x="63" y="23"/>
                    </a:lnTo>
                    <a:lnTo>
                      <a:pt x="67" y="28"/>
                    </a:lnTo>
                    <a:lnTo>
                      <a:pt x="70" y="35"/>
                    </a:lnTo>
                    <a:lnTo>
                      <a:pt x="75" y="40"/>
                    </a:lnTo>
                    <a:lnTo>
                      <a:pt x="80" y="47"/>
                    </a:lnTo>
                    <a:lnTo>
                      <a:pt x="84" y="55"/>
                    </a:lnTo>
                    <a:lnTo>
                      <a:pt x="86" y="56"/>
                    </a:lnTo>
                    <a:lnTo>
                      <a:pt x="78" y="62"/>
                    </a:lnTo>
                    <a:lnTo>
                      <a:pt x="74" y="66"/>
                    </a:lnTo>
                    <a:lnTo>
                      <a:pt x="67" y="70"/>
                    </a:lnTo>
                    <a:lnTo>
                      <a:pt x="61" y="74"/>
                    </a:lnTo>
                    <a:lnTo>
                      <a:pt x="55" y="79"/>
                    </a:lnTo>
                    <a:lnTo>
                      <a:pt x="47" y="82"/>
                    </a:lnTo>
                    <a:lnTo>
                      <a:pt x="40" y="86"/>
                    </a:lnTo>
                    <a:lnTo>
                      <a:pt x="33" y="89"/>
                    </a:lnTo>
                    <a:lnTo>
                      <a:pt x="28" y="91"/>
                    </a:lnTo>
                    <a:lnTo>
                      <a:pt x="22" y="93"/>
                    </a:lnTo>
                    <a:lnTo>
                      <a:pt x="16" y="93"/>
                    </a:lnTo>
                    <a:lnTo>
                      <a:pt x="10" y="93"/>
                    </a:lnTo>
                    <a:lnTo>
                      <a:pt x="4" y="93"/>
                    </a:lnTo>
                    <a:lnTo>
                      <a:pt x="1" y="93"/>
                    </a:lnTo>
                    <a:lnTo>
                      <a:pt x="3" y="88"/>
                    </a:lnTo>
                    <a:lnTo>
                      <a:pt x="4" y="82"/>
                    </a:lnTo>
                    <a:lnTo>
                      <a:pt x="4" y="74"/>
                    </a:lnTo>
                    <a:lnTo>
                      <a:pt x="4" y="67"/>
                    </a:lnTo>
                    <a:lnTo>
                      <a:pt x="3" y="66"/>
                    </a:lnTo>
                    <a:lnTo>
                      <a:pt x="3" y="67"/>
                    </a:lnTo>
                    <a:lnTo>
                      <a:pt x="3" y="60"/>
                    </a:lnTo>
                    <a:lnTo>
                      <a:pt x="2" y="55"/>
                    </a:lnTo>
                    <a:lnTo>
                      <a:pt x="2" y="52"/>
                    </a:lnTo>
                    <a:lnTo>
                      <a:pt x="1" y="48"/>
                    </a:lnTo>
                    <a:lnTo>
                      <a:pt x="0" y="43"/>
                    </a:lnTo>
                    <a:lnTo>
                      <a:pt x="2" y="37"/>
                    </a:lnTo>
                    <a:lnTo>
                      <a:pt x="2" y="33"/>
                    </a:lnTo>
                  </a:path>
                </a:pathLst>
              </a:custGeom>
              <a:solidFill>
                <a:schemeClr val="bg2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" name="Line 101"/>
              <p:cNvSpPr>
                <a:spLocks noChangeShapeType="1"/>
              </p:cNvSpPr>
              <p:nvPr/>
            </p:nvSpPr>
            <p:spPr bwMode="auto">
              <a:xfrm>
                <a:off x="3421" y="2436"/>
                <a:ext cx="15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6" name="Line 102"/>
              <p:cNvSpPr>
                <a:spLocks noChangeShapeType="1"/>
              </p:cNvSpPr>
              <p:nvPr/>
            </p:nvSpPr>
            <p:spPr bwMode="auto">
              <a:xfrm>
                <a:off x="3441" y="2491"/>
                <a:ext cx="0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7" name="Line 103"/>
              <p:cNvSpPr>
                <a:spLocks noChangeShapeType="1"/>
              </p:cNvSpPr>
              <p:nvPr/>
            </p:nvSpPr>
            <p:spPr bwMode="auto">
              <a:xfrm>
                <a:off x="3502" y="2453"/>
                <a:ext cx="0" cy="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0" name="Group 104"/>
            <p:cNvGrpSpPr>
              <a:grpSpLocks/>
            </p:cNvGrpSpPr>
            <p:nvPr/>
          </p:nvGrpSpPr>
          <p:grpSpPr bwMode="auto">
            <a:xfrm>
              <a:off x="4885471" y="3181672"/>
              <a:ext cx="191534" cy="237643"/>
              <a:chOff x="3537" y="2351"/>
              <a:chExt cx="114" cy="129"/>
            </a:xfrm>
          </p:grpSpPr>
          <p:grpSp>
            <p:nvGrpSpPr>
              <p:cNvPr id="252" name="Group 105"/>
              <p:cNvGrpSpPr>
                <a:grpSpLocks/>
              </p:cNvGrpSpPr>
              <p:nvPr/>
            </p:nvGrpSpPr>
            <p:grpSpPr bwMode="auto">
              <a:xfrm>
                <a:off x="3604" y="2351"/>
                <a:ext cx="30" cy="45"/>
                <a:chOff x="3604" y="2351"/>
                <a:chExt cx="30" cy="45"/>
              </a:xfrm>
            </p:grpSpPr>
            <p:sp>
              <p:nvSpPr>
                <p:cNvPr id="109" name="Line 106"/>
                <p:cNvSpPr>
                  <a:spLocks noChangeShapeType="1"/>
                </p:cNvSpPr>
                <p:nvPr/>
              </p:nvSpPr>
              <p:spPr bwMode="auto">
                <a:xfrm>
                  <a:off x="3608" y="2355"/>
                  <a:ext cx="5" cy="4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10" name="Freeform 107" descr="Horizontal brick"/>
                <p:cNvSpPr>
                  <a:spLocks/>
                </p:cNvSpPr>
                <p:nvPr/>
              </p:nvSpPr>
              <p:spPr bwMode="auto">
                <a:xfrm>
                  <a:off x="3604" y="235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3" y="3"/>
                    </a:cxn>
                    <a:cxn ang="0">
                      <a:pos x="6" y="4"/>
                    </a:cxn>
                    <a:cxn ang="0">
                      <a:pos x="9" y="5"/>
                    </a:cxn>
                    <a:cxn ang="0">
                      <a:pos x="11" y="5"/>
                    </a:cxn>
                    <a:cxn ang="0">
                      <a:pos x="12" y="5"/>
                    </a:cxn>
                    <a:cxn ang="0">
                      <a:pos x="14" y="3"/>
                    </a:cxn>
                    <a:cxn ang="0">
                      <a:pos x="15" y="2"/>
                    </a:cxn>
                    <a:cxn ang="0">
                      <a:pos x="18" y="0"/>
                    </a:cxn>
                    <a:cxn ang="0">
                      <a:pos x="19" y="0"/>
                    </a:cxn>
                    <a:cxn ang="0">
                      <a:pos x="22" y="1"/>
                    </a:cxn>
                    <a:cxn ang="0">
                      <a:pos x="24" y="3"/>
                    </a:cxn>
                    <a:cxn ang="0">
                      <a:pos x="25" y="5"/>
                    </a:cxn>
                    <a:cxn ang="0">
                      <a:pos x="24" y="7"/>
                    </a:cxn>
                    <a:cxn ang="0">
                      <a:pos x="24" y="10"/>
                    </a:cxn>
                    <a:cxn ang="0">
                      <a:pos x="24" y="13"/>
                    </a:cxn>
                    <a:cxn ang="0">
                      <a:pos x="24" y="16"/>
                    </a:cxn>
                    <a:cxn ang="0">
                      <a:pos x="25" y="18"/>
                    </a:cxn>
                    <a:cxn ang="0">
                      <a:pos x="26" y="21"/>
                    </a:cxn>
                    <a:cxn ang="0">
                      <a:pos x="28" y="23"/>
                    </a:cxn>
                    <a:cxn ang="0">
                      <a:pos x="29" y="24"/>
                    </a:cxn>
                    <a:cxn ang="0">
                      <a:pos x="26" y="24"/>
                    </a:cxn>
                    <a:cxn ang="0">
                      <a:pos x="24" y="22"/>
                    </a:cxn>
                    <a:cxn ang="0">
                      <a:pos x="23" y="20"/>
                    </a:cxn>
                    <a:cxn ang="0">
                      <a:pos x="21" y="18"/>
                    </a:cxn>
                    <a:cxn ang="0">
                      <a:pos x="20" y="16"/>
                    </a:cxn>
                    <a:cxn ang="0">
                      <a:pos x="19" y="16"/>
                    </a:cxn>
                    <a:cxn ang="0">
                      <a:pos x="18" y="17"/>
                    </a:cxn>
                    <a:cxn ang="0">
                      <a:pos x="17" y="18"/>
                    </a:cxn>
                    <a:cxn ang="0">
                      <a:pos x="16" y="19"/>
                    </a:cxn>
                    <a:cxn ang="0">
                      <a:pos x="13" y="20"/>
                    </a:cxn>
                    <a:cxn ang="0">
                      <a:pos x="11" y="19"/>
                    </a:cxn>
                    <a:cxn ang="0">
                      <a:pos x="8" y="18"/>
                    </a:cxn>
                    <a:cxn ang="0">
                      <a:pos x="6" y="19"/>
                    </a:cxn>
                    <a:cxn ang="0">
                      <a:pos x="4" y="18"/>
                    </a:cxn>
                    <a:cxn ang="0">
                      <a:pos x="5" y="18"/>
                    </a:cxn>
                    <a:cxn ang="0">
                      <a:pos x="7" y="16"/>
                    </a:cxn>
                    <a:cxn ang="0">
                      <a:pos x="7" y="14"/>
                    </a:cxn>
                    <a:cxn ang="0">
                      <a:pos x="7" y="11"/>
                    </a:cxn>
                    <a:cxn ang="0">
                      <a:pos x="7" y="9"/>
                    </a:cxn>
                    <a:cxn ang="0">
                      <a:pos x="6" y="7"/>
                    </a:cxn>
                    <a:cxn ang="0">
                      <a:pos x="4" y="5"/>
                    </a:cxn>
                    <a:cxn ang="0">
                      <a:pos x="3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30" h="25">
                      <a:moveTo>
                        <a:pt x="0" y="4"/>
                      </a:moveTo>
                      <a:lnTo>
                        <a:pt x="3" y="3"/>
                      </a:lnTo>
                      <a:lnTo>
                        <a:pt x="6" y="4"/>
                      </a:lnTo>
                      <a:lnTo>
                        <a:pt x="9" y="5"/>
                      </a:lnTo>
                      <a:lnTo>
                        <a:pt x="11" y="5"/>
                      </a:lnTo>
                      <a:lnTo>
                        <a:pt x="12" y="5"/>
                      </a:lnTo>
                      <a:lnTo>
                        <a:pt x="14" y="3"/>
                      </a:lnTo>
                      <a:lnTo>
                        <a:pt x="15" y="2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2" y="1"/>
                      </a:lnTo>
                      <a:lnTo>
                        <a:pt x="24" y="3"/>
                      </a:lnTo>
                      <a:lnTo>
                        <a:pt x="25" y="5"/>
                      </a:lnTo>
                      <a:lnTo>
                        <a:pt x="24" y="7"/>
                      </a:lnTo>
                      <a:lnTo>
                        <a:pt x="24" y="10"/>
                      </a:lnTo>
                      <a:lnTo>
                        <a:pt x="24" y="13"/>
                      </a:lnTo>
                      <a:lnTo>
                        <a:pt x="24" y="16"/>
                      </a:lnTo>
                      <a:lnTo>
                        <a:pt x="25" y="18"/>
                      </a:lnTo>
                      <a:lnTo>
                        <a:pt x="26" y="21"/>
                      </a:lnTo>
                      <a:lnTo>
                        <a:pt x="28" y="23"/>
                      </a:lnTo>
                      <a:lnTo>
                        <a:pt x="29" y="24"/>
                      </a:lnTo>
                      <a:lnTo>
                        <a:pt x="26" y="24"/>
                      </a:lnTo>
                      <a:lnTo>
                        <a:pt x="24" y="22"/>
                      </a:lnTo>
                      <a:lnTo>
                        <a:pt x="23" y="20"/>
                      </a:lnTo>
                      <a:lnTo>
                        <a:pt x="21" y="18"/>
                      </a:lnTo>
                      <a:lnTo>
                        <a:pt x="20" y="16"/>
                      </a:lnTo>
                      <a:lnTo>
                        <a:pt x="19" y="16"/>
                      </a:lnTo>
                      <a:lnTo>
                        <a:pt x="18" y="17"/>
                      </a:lnTo>
                      <a:lnTo>
                        <a:pt x="17" y="18"/>
                      </a:lnTo>
                      <a:lnTo>
                        <a:pt x="16" y="19"/>
                      </a:lnTo>
                      <a:lnTo>
                        <a:pt x="13" y="20"/>
                      </a:lnTo>
                      <a:lnTo>
                        <a:pt x="11" y="19"/>
                      </a:lnTo>
                      <a:lnTo>
                        <a:pt x="8" y="18"/>
                      </a:lnTo>
                      <a:lnTo>
                        <a:pt x="6" y="19"/>
                      </a:lnTo>
                      <a:lnTo>
                        <a:pt x="4" y="18"/>
                      </a:lnTo>
                      <a:lnTo>
                        <a:pt x="5" y="18"/>
                      </a:lnTo>
                      <a:lnTo>
                        <a:pt x="7" y="16"/>
                      </a:lnTo>
                      <a:lnTo>
                        <a:pt x="7" y="14"/>
                      </a:lnTo>
                      <a:lnTo>
                        <a:pt x="7" y="11"/>
                      </a:lnTo>
                      <a:lnTo>
                        <a:pt x="7" y="9"/>
                      </a:lnTo>
                      <a:lnTo>
                        <a:pt x="6" y="7"/>
                      </a:lnTo>
                      <a:lnTo>
                        <a:pt x="4" y="5"/>
                      </a:lnTo>
                      <a:lnTo>
                        <a:pt x="3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102" name="Line 108"/>
              <p:cNvSpPr>
                <a:spLocks noChangeShapeType="1"/>
              </p:cNvSpPr>
              <p:nvPr/>
            </p:nvSpPr>
            <p:spPr bwMode="auto">
              <a:xfrm>
                <a:off x="3537" y="2476"/>
                <a:ext cx="0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" name="Freeform 109"/>
              <p:cNvSpPr>
                <a:spLocks/>
              </p:cNvSpPr>
              <p:nvPr/>
            </p:nvSpPr>
            <p:spPr bwMode="auto">
              <a:xfrm>
                <a:off x="3537" y="2415"/>
                <a:ext cx="29" cy="6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4" y="18"/>
                  </a:cxn>
                  <a:cxn ang="0">
                    <a:pos x="22" y="22"/>
                  </a:cxn>
                  <a:cxn ang="0">
                    <a:pos x="22" y="27"/>
                  </a:cxn>
                  <a:cxn ang="0">
                    <a:pos x="19" y="35"/>
                  </a:cxn>
                  <a:cxn ang="0">
                    <a:pos x="20" y="31"/>
                  </a:cxn>
                  <a:cxn ang="0">
                    <a:pos x="17" y="41"/>
                  </a:cxn>
                  <a:cxn ang="0">
                    <a:pos x="15" y="46"/>
                  </a:cxn>
                  <a:cxn ang="0">
                    <a:pos x="13" y="52"/>
                  </a:cxn>
                  <a:cxn ang="0">
                    <a:pos x="12" y="57"/>
                  </a:cxn>
                  <a:cxn ang="0">
                    <a:pos x="10" y="64"/>
                  </a:cxn>
                  <a:cxn ang="0">
                    <a:pos x="5" y="64"/>
                  </a:cxn>
                  <a:cxn ang="0">
                    <a:pos x="2" y="64"/>
                  </a:cxn>
                  <a:cxn ang="0">
                    <a:pos x="0" y="64"/>
                  </a:cxn>
                  <a:cxn ang="0">
                    <a:pos x="2" y="59"/>
                  </a:cxn>
                  <a:cxn ang="0">
                    <a:pos x="4" y="54"/>
                  </a:cxn>
                  <a:cxn ang="0">
                    <a:pos x="5" y="51"/>
                  </a:cxn>
                  <a:cxn ang="0">
                    <a:pos x="8" y="45"/>
                  </a:cxn>
                  <a:cxn ang="0">
                    <a:pos x="11" y="39"/>
                  </a:cxn>
                  <a:cxn ang="0">
                    <a:pos x="12" y="34"/>
                  </a:cxn>
                  <a:cxn ang="0">
                    <a:pos x="15" y="28"/>
                  </a:cxn>
                  <a:cxn ang="0">
                    <a:pos x="18" y="22"/>
                  </a:cxn>
                  <a:cxn ang="0">
                    <a:pos x="22" y="12"/>
                  </a:cxn>
                  <a:cxn ang="0">
                    <a:pos x="28" y="0"/>
                  </a:cxn>
                </a:cxnLst>
                <a:rect l="0" t="0" r="r" b="b"/>
                <a:pathLst>
                  <a:path w="29" h="65">
                    <a:moveTo>
                      <a:pt x="28" y="0"/>
                    </a:moveTo>
                    <a:lnTo>
                      <a:pt x="24" y="18"/>
                    </a:lnTo>
                    <a:lnTo>
                      <a:pt x="22" y="22"/>
                    </a:lnTo>
                    <a:lnTo>
                      <a:pt x="22" y="27"/>
                    </a:lnTo>
                    <a:lnTo>
                      <a:pt x="19" y="35"/>
                    </a:lnTo>
                    <a:lnTo>
                      <a:pt x="20" y="31"/>
                    </a:lnTo>
                    <a:lnTo>
                      <a:pt x="17" y="41"/>
                    </a:lnTo>
                    <a:lnTo>
                      <a:pt x="15" y="46"/>
                    </a:lnTo>
                    <a:lnTo>
                      <a:pt x="13" y="52"/>
                    </a:lnTo>
                    <a:lnTo>
                      <a:pt x="12" y="57"/>
                    </a:lnTo>
                    <a:lnTo>
                      <a:pt x="10" y="64"/>
                    </a:lnTo>
                    <a:lnTo>
                      <a:pt x="5" y="64"/>
                    </a:lnTo>
                    <a:lnTo>
                      <a:pt x="2" y="64"/>
                    </a:lnTo>
                    <a:lnTo>
                      <a:pt x="0" y="64"/>
                    </a:lnTo>
                    <a:lnTo>
                      <a:pt x="2" y="59"/>
                    </a:lnTo>
                    <a:lnTo>
                      <a:pt x="4" y="54"/>
                    </a:lnTo>
                    <a:lnTo>
                      <a:pt x="5" y="51"/>
                    </a:lnTo>
                    <a:lnTo>
                      <a:pt x="8" y="45"/>
                    </a:lnTo>
                    <a:lnTo>
                      <a:pt x="11" y="39"/>
                    </a:lnTo>
                    <a:lnTo>
                      <a:pt x="12" y="34"/>
                    </a:lnTo>
                    <a:lnTo>
                      <a:pt x="15" y="28"/>
                    </a:lnTo>
                    <a:lnTo>
                      <a:pt x="18" y="22"/>
                    </a:lnTo>
                    <a:lnTo>
                      <a:pt x="22" y="12"/>
                    </a:lnTo>
                    <a:lnTo>
                      <a:pt x="28" y="0"/>
                    </a:lnTo>
                  </a:path>
                </a:pathLst>
              </a:custGeom>
              <a:solidFill>
                <a:schemeClr val="bg2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4" name="Line 110"/>
              <p:cNvSpPr>
                <a:spLocks noChangeShapeType="1"/>
              </p:cNvSpPr>
              <p:nvPr/>
            </p:nvSpPr>
            <p:spPr bwMode="auto">
              <a:xfrm flipV="1">
                <a:off x="3569" y="2378"/>
                <a:ext cx="44" cy="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5" name="Freeform 111"/>
              <p:cNvSpPr>
                <a:spLocks/>
              </p:cNvSpPr>
              <p:nvPr/>
            </p:nvSpPr>
            <p:spPr bwMode="auto">
              <a:xfrm>
                <a:off x="3564" y="2382"/>
                <a:ext cx="87" cy="97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57" y="7"/>
                  </a:cxn>
                  <a:cxn ang="0">
                    <a:pos x="60" y="18"/>
                  </a:cxn>
                  <a:cxn ang="0">
                    <a:pos x="63" y="24"/>
                  </a:cxn>
                  <a:cxn ang="0">
                    <a:pos x="67" y="28"/>
                  </a:cxn>
                  <a:cxn ang="0">
                    <a:pos x="70" y="36"/>
                  </a:cxn>
                  <a:cxn ang="0">
                    <a:pos x="75" y="41"/>
                  </a:cxn>
                  <a:cxn ang="0">
                    <a:pos x="80" y="48"/>
                  </a:cxn>
                  <a:cxn ang="0">
                    <a:pos x="84" y="57"/>
                  </a:cxn>
                  <a:cxn ang="0">
                    <a:pos x="86" y="58"/>
                  </a:cxn>
                  <a:cxn ang="0">
                    <a:pos x="78" y="64"/>
                  </a:cxn>
                  <a:cxn ang="0">
                    <a:pos x="74" y="69"/>
                  </a:cxn>
                  <a:cxn ang="0">
                    <a:pos x="67" y="72"/>
                  </a:cxn>
                  <a:cxn ang="0">
                    <a:pos x="61" y="76"/>
                  </a:cxn>
                  <a:cxn ang="0">
                    <a:pos x="55" y="81"/>
                  </a:cxn>
                  <a:cxn ang="0">
                    <a:pos x="47" y="84"/>
                  </a:cxn>
                  <a:cxn ang="0">
                    <a:pos x="40" y="89"/>
                  </a:cxn>
                  <a:cxn ang="0">
                    <a:pos x="33" y="92"/>
                  </a:cxn>
                  <a:cxn ang="0">
                    <a:pos x="28" y="94"/>
                  </a:cxn>
                  <a:cxn ang="0">
                    <a:pos x="22" y="96"/>
                  </a:cxn>
                  <a:cxn ang="0">
                    <a:pos x="16" y="96"/>
                  </a:cxn>
                  <a:cxn ang="0">
                    <a:pos x="10" y="96"/>
                  </a:cxn>
                  <a:cxn ang="0">
                    <a:pos x="4" y="96"/>
                  </a:cxn>
                  <a:cxn ang="0">
                    <a:pos x="1" y="96"/>
                  </a:cxn>
                  <a:cxn ang="0">
                    <a:pos x="3" y="91"/>
                  </a:cxn>
                  <a:cxn ang="0">
                    <a:pos x="4" y="84"/>
                  </a:cxn>
                  <a:cxn ang="0">
                    <a:pos x="4" y="77"/>
                  </a:cxn>
                  <a:cxn ang="0">
                    <a:pos x="4" y="69"/>
                  </a:cxn>
                  <a:cxn ang="0">
                    <a:pos x="3" y="69"/>
                  </a:cxn>
                  <a:cxn ang="0">
                    <a:pos x="3" y="62"/>
                  </a:cxn>
                  <a:cxn ang="0">
                    <a:pos x="2" y="56"/>
                  </a:cxn>
                  <a:cxn ang="0">
                    <a:pos x="2" y="53"/>
                  </a:cxn>
                  <a:cxn ang="0">
                    <a:pos x="1" y="49"/>
                  </a:cxn>
                  <a:cxn ang="0">
                    <a:pos x="0" y="44"/>
                  </a:cxn>
                  <a:cxn ang="0">
                    <a:pos x="2" y="38"/>
                  </a:cxn>
                  <a:cxn ang="0">
                    <a:pos x="2" y="34"/>
                  </a:cxn>
                </a:cxnLst>
                <a:rect l="0" t="0" r="r" b="b"/>
                <a:pathLst>
                  <a:path w="87" h="97">
                    <a:moveTo>
                      <a:pt x="53" y="0"/>
                    </a:moveTo>
                    <a:lnTo>
                      <a:pt x="57" y="7"/>
                    </a:lnTo>
                    <a:lnTo>
                      <a:pt x="60" y="18"/>
                    </a:lnTo>
                    <a:lnTo>
                      <a:pt x="63" y="24"/>
                    </a:lnTo>
                    <a:lnTo>
                      <a:pt x="67" y="28"/>
                    </a:lnTo>
                    <a:lnTo>
                      <a:pt x="70" y="36"/>
                    </a:lnTo>
                    <a:lnTo>
                      <a:pt x="75" y="41"/>
                    </a:lnTo>
                    <a:lnTo>
                      <a:pt x="80" y="48"/>
                    </a:lnTo>
                    <a:lnTo>
                      <a:pt x="84" y="57"/>
                    </a:lnTo>
                    <a:lnTo>
                      <a:pt x="86" y="58"/>
                    </a:lnTo>
                    <a:lnTo>
                      <a:pt x="78" y="64"/>
                    </a:lnTo>
                    <a:lnTo>
                      <a:pt x="74" y="69"/>
                    </a:lnTo>
                    <a:lnTo>
                      <a:pt x="67" y="72"/>
                    </a:lnTo>
                    <a:lnTo>
                      <a:pt x="61" y="76"/>
                    </a:lnTo>
                    <a:lnTo>
                      <a:pt x="55" y="81"/>
                    </a:lnTo>
                    <a:lnTo>
                      <a:pt x="47" y="84"/>
                    </a:lnTo>
                    <a:lnTo>
                      <a:pt x="40" y="89"/>
                    </a:lnTo>
                    <a:lnTo>
                      <a:pt x="33" y="92"/>
                    </a:lnTo>
                    <a:lnTo>
                      <a:pt x="28" y="94"/>
                    </a:lnTo>
                    <a:lnTo>
                      <a:pt x="22" y="96"/>
                    </a:lnTo>
                    <a:lnTo>
                      <a:pt x="16" y="96"/>
                    </a:lnTo>
                    <a:lnTo>
                      <a:pt x="10" y="96"/>
                    </a:lnTo>
                    <a:lnTo>
                      <a:pt x="4" y="96"/>
                    </a:lnTo>
                    <a:lnTo>
                      <a:pt x="1" y="96"/>
                    </a:lnTo>
                    <a:lnTo>
                      <a:pt x="3" y="91"/>
                    </a:lnTo>
                    <a:lnTo>
                      <a:pt x="4" y="84"/>
                    </a:lnTo>
                    <a:lnTo>
                      <a:pt x="4" y="77"/>
                    </a:lnTo>
                    <a:lnTo>
                      <a:pt x="4" y="69"/>
                    </a:lnTo>
                    <a:lnTo>
                      <a:pt x="3" y="69"/>
                    </a:lnTo>
                    <a:lnTo>
                      <a:pt x="3" y="62"/>
                    </a:lnTo>
                    <a:lnTo>
                      <a:pt x="2" y="56"/>
                    </a:lnTo>
                    <a:lnTo>
                      <a:pt x="2" y="53"/>
                    </a:lnTo>
                    <a:lnTo>
                      <a:pt x="1" y="49"/>
                    </a:lnTo>
                    <a:lnTo>
                      <a:pt x="0" y="44"/>
                    </a:lnTo>
                    <a:lnTo>
                      <a:pt x="2" y="38"/>
                    </a:lnTo>
                    <a:lnTo>
                      <a:pt x="2" y="34"/>
                    </a:lnTo>
                  </a:path>
                </a:pathLst>
              </a:custGeom>
              <a:solidFill>
                <a:schemeClr val="bg2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6" name="Line 112"/>
              <p:cNvSpPr>
                <a:spLocks noChangeShapeType="1"/>
              </p:cNvSpPr>
              <p:nvPr/>
            </p:nvSpPr>
            <p:spPr bwMode="auto">
              <a:xfrm>
                <a:off x="3569" y="2420"/>
                <a:ext cx="15" cy="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7" name="Line 113"/>
              <p:cNvSpPr>
                <a:spLocks noChangeShapeType="1"/>
              </p:cNvSpPr>
              <p:nvPr/>
            </p:nvSpPr>
            <p:spPr bwMode="auto">
              <a:xfrm>
                <a:off x="3588" y="2475"/>
                <a:ext cx="0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8" name="Line 114"/>
              <p:cNvSpPr>
                <a:spLocks noChangeShapeType="1"/>
              </p:cNvSpPr>
              <p:nvPr/>
            </p:nvSpPr>
            <p:spPr bwMode="auto">
              <a:xfrm>
                <a:off x="3650" y="2438"/>
                <a:ext cx="0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3" name="Group 115"/>
            <p:cNvGrpSpPr>
              <a:grpSpLocks/>
            </p:cNvGrpSpPr>
            <p:nvPr/>
          </p:nvGrpSpPr>
          <p:grpSpPr bwMode="auto">
            <a:xfrm>
              <a:off x="4862061" y="2891974"/>
              <a:ext cx="191534" cy="237643"/>
              <a:chOff x="3523" y="2193"/>
              <a:chExt cx="115" cy="130"/>
            </a:xfrm>
          </p:grpSpPr>
          <p:grpSp>
            <p:nvGrpSpPr>
              <p:cNvPr id="254" name="Group 116"/>
              <p:cNvGrpSpPr>
                <a:grpSpLocks/>
              </p:cNvGrpSpPr>
              <p:nvPr/>
            </p:nvGrpSpPr>
            <p:grpSpPr bwMode="auto">
              <a:xfrm>
                <a:off x="3591" y="2193"/>
                <a:ext cx="29" cy="44"/>
                <a:chOff x="3591" y="2193"/>
                <a:chExt cx="29" cy="44"/>
              </a:xfrm>
            </p:grpSpPr>
            <p:sp>
              <p:nvSpPr>
                <p:cNvPr id="120" name="Line 117"/>
                <p:cNvSpPr>
                  <a:spLocks noChangeShapeType="1"/>
                </p:cNvSpPr>
                <p:nvPr/>
              </p:nvSpPr>
              <p:spPr bwMode="auto">
                <a:xfrm>
                  <a:off x="3595" y="2197"/>
                  <a:ext cx="5" cy="4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21" name="Freeform 118" descr="Horizontal brick"/>
                <p:cNvSpPr>
                  <a:spLocks/>
                </p:cNvSpPr>
                <p:nvPr/>
              </p:nvSpPr>
              <p:spPr bwMode="auto">
                <a:xfrm>
                  <a:off x="3591" y="2193"/>
                  <a:ext cx="29" cy="25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3" y="3"/>
                    </a:cxn>
                    <a:cxn ang="0">
                      <a:pos x="6" y="4"/>
                    </a:cxn>
                    <a:cxn ang="0">
                      <a:pos x="8" y="5"/>
                    </a:cxn>
                    <a:cxn ang="0">
                      <a:pos x="10" y="5"/>
                    </a:cxn>
                    <a:cxn ang="0">
                      <a:pos x="12" y="5"/>
                    </a:cxn>
                    <a:cxn ang="0">
                      <a:pos x="13" y="3"/>
                    </a:cxn>
                    <a:cxn ang="0">
                      <a:pos x="15" y="2"/>
                    </a:cxn>
                    <a:cxn ang="0">
                      <a:pos x="17" y="0"/>
                    </a:cxn>
                    <a:cxn ang="0">
                      <a:pos x="19" y="0"/>
                    </a:cxn>
                    <a:cxn ang="0">
                      <a:pos x="21" y="1"/>
                    </a:cxn>
                    <a:cxn ang="0">
                      <a:pos x="23" y="3"/>
                    </a:cxn>
                    <a:cxn ang="0">
                      <a:pos x="24" y="5"/>
                    </a:cxn>
                    <a:cxn ang="0">
                      <a:pos x="23" y="7"/>
                    </a:cxn>
                    <a:cxn ang="0">
                      <a:pos x="23" y="10"/>
                    </a:cxn>
                    <a:cxn ang="0">
                      <a:pos x="23" y="13"/>
                    </a:cxn>
                    <a:cxn ang="0">
                      <a:pos x="23" y="16"/>
                    </a:cxn>
                    <a:cxn ang="0">
                      <a:pos x="24" y="18"/>
                    </a:cxn>
                    <a:cxn ang="0">
                      <a:pos x="25" y="21"/>
                    </a:cxn>
                    <a:cxn ang="0">
                      <a:pos x="27" y="23"/>
                    </a:cxn>
                    <a:cxn ang="0">
                      <a:pos x="28" y="24"/>
                    </a:cxn>
                    <a:cxn ang="0">
                      <a:pos x="25" y="24"/>
                    </a:cxn>
                    <a:cxn ang="0">
                      <a:pos x="24" y="22"/>
                    </a:cxn>
                    <a:cxn ang="0">
                      <a:pos x="22" y="20"/>
                    </a:cxn>
                    <a:cxn ang="0">
                      <a:pos x="20" y="18"/>
                    </a:cxn>
                    <a:cxn ang="0">
                      <a:pos x="19" y="16"/>
                    </a:cxn>
                    <a:cxn ang="0">
                      <a:pos x="18" y="16"/>
                    </a:cxn>
                    <a:cxn ang="0">
                      <a:pos x="18" y="17"/>
                    </a:cxn>
                    <a:cxn ang="0">
                      <a:pos x="17" y="18"/>
                    </a:cxn>
                    <a:cxn ang="0">
                      <a:pos x="15" y="19"/>
                    </a:cxn>
                    <a:cxn ang="0">
                      <a:pos x="12" y="20"/>
                    </a:cxn>
                    <a:cxn ang="0">
                      <a:pos x="10" y="19"/>
                    </a:cxn>
                    <a:cxn ang="0">
                      <a:pos x="8" y="18"/>
                    </a:cxn>
                    <a:cxn ang="0">
                      <a:pos x="5" y="19"/>
                    </a:cxn>
                    <a:cxn ang="0">
                      <a:pos x="4" y="18"/>
                    </a:cxn>
                    <a:cxn ang="0">
                      <a:pos x="5" y="18"/>
                    </a:cxn>
                    <a:cxn ang="0">
                      <a:pos x="7" y="16"/>
                    </a:cxn>
                    <a:cxn ang="0">
                      <a:pos x="7" y="14"/>
                    </a:cxn>
                    <a:cxn ang="0">
                      <a:pos x="7" y="11"/>
                    </a:cxn>
                    <a:cxn ang="0">
                      <a:pos x="6" y="9"/>
                    </a:cxn>
                    <a:cxn ang="0">
                      <a:pos x="5" y="7"/>
                    </a:cxn>
                    <a:cxn ang="0">
                      <a:pos x="4" y="5"/>
                    </a:cxn>
                    <a:cxn ang="0">
                      <a:pos x="3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9" h="25">
                      <a:moveTo>
                        <a:pt x="0" y="4"/>
                      </a:moveTo>
                      <a:lnTo>
                        <a:pt x="3" y="3"/>
                      </a:lnTo>
                      <a:lnTo>
                        <a:pt x="6" y="4"/>
                      </a:lnTo>
                      <a:lnTo>
                        <a:pt x="8" y="5"/>
                      </a:lnTo>
                      <a:lnTo>
                        <a:pt x="10" y="5"/>
                      </a:lnTo>
                      <a:lnTo>
                        <a:pt x="12" y="5"/>
                      </a:lnTo>
                      <a:lnTo>
                        <a:pt x="13" y="3"/>
                      </a:lnTo>
                      <a:lnTo>
                        <a:pt x="15" y="2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4" y="5"/>
                      </a:lnTo>
                      <a:lnTo>
                        <a:pt x="23" y="7"/>
                      </a:lnTo>
                      <a:lnTo>
                        <a:pt x="23" y="10"/>
                      </a:lnTo>
                      <a:lnTo>
                        <a:pt x="23" y="13"/>
                      </a:lnTo>
                      <a:lnTo>
                        <a:pt x="23" y="16"/>
                      </a:lnTo>
                      <a:lnTo>
                        <a:pt x="24" y="18"/>
                      </a:lnTo>
                      <a:lnTo>
                        <a:pt x="25" y="21"/>
                      </a:lnTo>
                      <a:lnTo>
                        <a:pt x="27" y="23"/>
                      </a:lnTo>
                      <a:lnTo>
                        <a:pt x="28" y="24"/>
                      </a:lnTo>
                      <a:lnTo>
                        <a:pt x="25" y="24"/>
                      </a:lnTo>
                      <a:lnTo>
                        <a:pt x="24" y="22"/>
                      </a:lnTo>
                      <a:lnTo>
                        <a:pt x="22" y="20"/>
                      </a:lnTo>
                      <a:lnTo>
                        <a:pt x="20" y="18"/>
                      </a:lnTo>
                      <a:lnTo>
                        <a:pt x="19" y="16"/>
                      </a:lnTo>
                      <a:lnTo>
                        <a:pt x="18" y="16"/>
                      </a:lnTo>
                      <a:lnTo>
                        <a:pt x="18" y="17"/>
                      </a:lnTo>
                      <a:lnTo>
                        <a:pt x="17" y="18"/>
                      </a:lnTo>
                      <a:lnTo>
                        <a:pt x="15" y="19"/>
                      </a:lnTo>
                      <a:lnTo>
                        <a:pt x="12" y="20"/>
                      </a:lnTo>
                      <a:lnTo>
                        <a:pt x="10" y="19"/>
                      </a:lnTo>
                      <a:lnTo>
                        <a:pt x="8" y="18"/>
                      </a:lnTo>
                      <a:lnTo>
                        <a:pt x="5" y="19"/>
                      </a:lnTo>
                      <a:lnTo>
                        <a:pt x="4" y="18"/>
                      </a:lnTo>
                      <a:lnTo>
                        <a:pt x="5" y="18"/>
                      </a:lnTo>
                      <a:lnTo>
                        <a:pt x="7" y="16"/>
                      </a:lnTo>
                      <a:lnTo>
                        <a:pt x="7" y="14"/>
                      </a:lnTo>
                      <a:lnTo>
                        <a:pt x="7" y="11"/>
                      </a:lnTo>
                      <a:lnTo>
                        <a:pt x="6" y="9"/>
                      </a:lnTo>
                      <a:lnTo>
                        <a:pt x="5" y="7"/>
                      </a:lnTo>
                      <a:lnTo>
                        <a:pt x="4" y="5"/>
                      </a:lnTo>
                      <a:lnTo>
                        <a:pt x="3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113" name="Line 119"/>
              <p:cNvSpPr>
                <a:spLocks noChangeShapeType="1"/>
              </p:cNvSpPr>
              <p:nvPr/>
            </p:nvSpPr>
            <p:spPr bwMode="auto">
              <a:xfrm>
                <a:off x="3523" y="2318"/>
                <a:ext cx="0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4" name="Freeform 120"/>
              <p:cNvSpPr>
                <a:spLocks/>
              </p:cNvSpPr>
              <p:nvPr/>
            </p:nvSpPr>
            <p:spPr bwMode="auto">
              <a:xfrm>
                <a:off x="3523" y="2258"/>
                <a:ext cx="31" cy="65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26" y="18"/>
                  </a:cxn>
                  <a:cxn ang="0">
                    <a:pos x="24" y="22"/>
                  </a:cxn>
                  <a:cxn ang="0">
                    <a:pos x="23" y="27"/>
                  </a:cxn>
                  <a:cxn ang="0">
                    <a:pos x="20" y="35"/>
                  </a:cxn>
                  <a:cxn ang="0">
                    <a:pos x="21" y="31"/>
                  </a:cxn>
                  <a:cxn ang="0">
                    <a:pos x="18" y="41"/>
                  </a:cxn>
                  <a:cxn ang="0">
                    <a:pos x="16" y="46"/>
                  </a:cxn>
                  <a:cxn ang="0">
                    <a:pos x="14" y="52"/>
                  </a:cxn>
                  <a:cxn ang="0">
                    <a:pos x="12" y="57"/>
                  </a:cxn>
                  <a:cxn ang="0">
                    <a:pos x="10" y="64"/>
                  </a:cxn>
                  <a:cxn ang="0">
                    <a:pos x="5" y="64"/>
                  </a:cxn>
                  <a:cxn ang="0">
                    <a:pos x="2" y="64"/>
                  </a:cxn>
                  <a:cxn ang="0">
                    <a:pos x="0" y="64"/>
                  </a:cxn>
                  <a:cxn ang="0">
                    <a:pos x="3" y="59"/>
                  </a:cxn>
                  <a:cxn ang="0">
                    <a:pos x="5" y="54"/>
                  </a:cxn>
                  <a:cxn ang="0">
                    <a:pos x="5" y="51"/>
                  </a:cxn>
                  <a:cxn ang="0">
                    <a:pos x="9" y="45"/>
                  </a:cxn>
                  <a:cxn ang="0">
                    <a:pos x="12" y="39"/>
                  </a:cxn>
                  <a:cxn ang="0">
                    <a:pos x="13" y="34"/>
                  </a:cxn>
                  <a:cxn ang="0">
                    <a:pos x="16" y="28"/>
                  </a:cxn>
                  <a:cxn ang="0">
                    <a:pos x="19" y="22"/>
                  </a:cxn>
                  <a:cxn ang="0">
                    <a:pos x="24" y="12"/>
                  </a:cxn>
                  <a:cxn ang="0">
                    <a:pos x="30" y="0"/>
                  </a:cxn>
                </a:cxnLst>
                <a:rect l="0" t="0" r="r" b="b"/>
                <a:pathLst>
                  <a:path w="31" h="65">
                    <a:moveTo>
                      <a:pt x="30" y="0"/>
                    </a:moveTo>
                    <a:lnTo>
                      <a:pt x="26" y="18"/>
                    </a:lnTo>
                    <a:lnTo>
                      <a:pt x="24" y="22"/>
                    </a:lnTo>
                    <a:lnTo>
                      <a:pt x="23" y="27"/>
                    </a:lnTo>
                    <a:lnTo>
                      <a:pt x="20" y="35"/>
                    </a:lnTo>
                    <a:lnTo>
                      <a:pt x="21" y="31"/>
                    </a:lnTo>
                    <a:lnTo>
                      <a:pt x="18" y="41"/>
                    </a:lnTo>
                    <a:lnTo>
                      <a:pt x="16" y="46"/>
                    </a:lnTo>
                    <a:lnTo>
                      <a:pt x="14" y="52"/>
                    </a:lnTo>
                    <a:lnTo>
                      <a:pt x="12" y="57"/>
                    </a:lnTo>
                    <a:lnTo>
                      <a:pt x="10" y="64"/>
                    </a:lnTo>
                    <a:lnTo>
                      <a:pt x="5" y="64"/>
                    </a:lnTo>
                    <a:lnTo>
                      <a:pt x="2" y="64"/>
                    </a:lnTo>
                    <a:lnTo>
                      <a:pt x="0" y="64"/>
                    </a:lnTo>
                    <a:lnTo>
                      <a:pt x="3" y="59"/>
                    </a:lnTo>
                    <a:lnTo>
                      <a:pt x="5" y="54"/>
                    </a:lnTo>
                    <a:lnTo>
                      <a:pt x="5" y="51"/>
                    </a:lnTo>
                    <a:lnTo>
                      <a:pt x="9" y="45"/>
                    </a:lnTo>
                    <a:lnTo>
                      <a:pt x="12" y="39"/>
                    </a:lnTo>
                    <a:lnTo>
                      <a:pt x="13" y="34"/>
                    </a:lnTo>
                    <a:lnTo>
                      <a:pt x="16" y="28"/>
                    </a:lnTo>
                    <a:lnTo>
                      <a:pt x="19" y="22"/>
                    </a:lnTo>
                    <a:lnTo>
                      <a:pt x="24" y="12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bg2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5" name="Line 121"/>
              <p:cNvSpPr>
                <a:spLocks noChangeShapeType="1"/>
              </p:cNvSpPr>
              <p:nvPr/>
            </p:nvSpPr>
            <p:spPr bwMode="auto">
              <a:xfrm flipV="1">
                <a:off x="3557" y="2221"/>
                <a:ext cx="43" cy="4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6" name="Freeform 122"/>
              <p:cNvSpPr>
                <a:spLocks/>
              </p:cNvSpPr>
              <p:nvPr/>
            </p:nvSpPr>
            <p:spPr bwMode="auto">
              <a:xfrm>
                <a:off x="3550" y="2225"/>
                <a:ext cx="88" cy="96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57" y="7"/>
                  </a:cxn>
                  <a:cxn ang="0">
                    <a:pos x="61" y="17"/>
                  </a:cxn>
                  <a:cxn ang="0">
                    <a:pos x="64" y="23"/>
                  </a:cxn>
                  <a:cxn ang="0">
                    <a:pos x="68" y="28"/>
                  </a:cxn>
                  <a:cxn ang="0">
                    <a:pos x="71" y="36"/>
                  </a:cxn>
                  <a:cxn ang="0">
                    <a:pos x="76" y="41"/>
                  </a:cxn>
                  <a:cxn ang="0">
                    <a:pos x="81" y="48"/>
                  </a:cxn>
                  <a:cxn ang="0">
                    <a:pos x="85" y="56"/>
                  </a:cxn>
                  <a:cxn ang="0">
                    <a:pos x="87" y="57"/>
                  </a:cxn>
                  <a:cxn ang="0">
                    <a:pos x="79" y="63"/>
                  </a:cxn>
                  <a:cxn ang="0">
                    <a:pos x="75" y="68"/>
                  </a:cxn>
                  <a:cxn ang="0">
                    <a:pos x="68" y="72"/>
                  </a:cxn>
                  <a:cxn ang="0">
                    <a:pos x="62" y="76"/>
                  </a:cxn>
                  <a:cxn ang="0">
                    <a:pos x="56" y="80"/>
                  </a:cxn>
                  <a:cxn ang="0">
                    <a:pos x="47" y="83"/>
                  </a:cxn>
                  <a:cxn ang="0">
                    <a:pos x="41" y="88"/>
                  </a:cxn>
                  <a:cxn ang="0">
                    <a:pos x="34" y="91"/>
                  </a:cxn>
                  <a:cxn ang="0">
                    <a:pos x="28" y="93"/>
                  </a:cxn>
                  <a:cxn ang="0">
                    <a:pos x="22" y="95"/>
                  </a:cxn>
                  <a:cxn ang="0">
                    <a:pos x="16" y="95"/>
                  </a:cxn>
                  <a:cxn ang="0">
                    <a:pos x="10" y="95"/>
                  </a:cxn>
                  <a:cxn ang="0">
                    <a:pos x="4" y="95"/>
                  </a:cxn>
                  <a:cxn ang="0">
                    <a:pos x="1" y="95"/>
                  </a:cxn>
                  <a:cxn ang="0">
                    <a:pos x="3" y="90"/>
                  </a:cxn>
                  <a:cxn ang="0">
                    <a:pos x="4" y="83"/>
                  </a:cxn>
                  <a:cxn ang="0">
                    <a:pos x="4" y="76"/>
                  </a:cxn>
                  <a:cxn ang="0">
                    <a:pos x="4" y="68"/>
                  </a:cxn>
                  <a:cxn ang="0">
                    <a:pos x="3" y="68"/>
                  </a:cxn>
                  <a:cxn ang="0">
                    <a:pos x="3" y="62"/>
                  </a:cxn>
                  <a:cxn ang="0">
                    <a:pos x="2" y="56"/>
                  </a:cxn>
                  <a:cxn ang="0">
                    <a:pos x="2" y="53"/>
                  </a:cxn>
                  <a:cxn ang="0">
                    <a:pos x="1" y="49"/>
                  </a:cxn>
                  <a:cxn ang="0">
                    <a:pos x="0" y="44"/>
                  </a:cxn>
                  <a:cxn ang="0">
                    <a:pos x="2" y="38"/>
                  </a:cxn>
                  <a:cxn ang="0">
                    <a:pos x="2" y="34"/>
                  </a:cxn>
                </a:cxnLst>
                <a:rect l="0" t="0" r="r" b="b"/>
                <a:pathLst>
                  <a:path w="88" h="96">
                    <a:moveTo>
                      <a:pt x="54" y="0"/>
                    </a:moveTo>
                    <a:lnTo>
                      <a:pt x="57" y="7"/>
                    </a:lnTo>
                    <a:lnTo>
                      <a:pt x="61" y="17"/>
                    </a:lnTo>
                    <a:lnTo>
                      <a:pt x="64" y="23"/>
                    </a:lnTo>
                    <a:lnTo>
                      <a:pt x="68" y="28"/>
                    </a:lnTo>
                    <a:lnTo>
                      <a:pt x="71" y="36"/>
                    </a:lnTo>
                    <a:lnTo>
                      <a:pt x="76" y="41"/>
                    </a:lnTo>
                    <a:lnTo>
                      <a:pt x="81" y="48"/>
                    </a:lnTo>
                    <a:lnTo>
                      <a:pt x="85" y="56"/>
                    </a:lnTo>
                    <a:lnTo>
                      <a:pt x="87" y="57"/>
                    </a:lnTo>
                    <a:lnTo>
                      <a:pt x="79" y="63"/>
                    </a:lnTo>
                    <a:lnTo>
                      <a:pt x="75" y="68"/>
                    </a:lnTo>
                    <a:lnTo>
                      <a:pt x="68" y="72"/>
                    </a:lnTo>
                    <a:lnTo>
                      <a:pt x="62" y="76"/>
                    </a:lnTo>
                    <a:lnTo>
                      <a:pt x="56" y="80"/>
                    </a:lnTo>
                    <a:lnTo>
                      <a:pt x="47" y="83"/>
                    </a:lnTo>
                    <a:lnTo>
                      <a:pt x="41" y="88"/>
                    </a:lnTo>
                    <a:lnTo>
                      <a:pt x="34" y="91"/>
                    </a:lnTo>
                    <a:lnTo>
                      <a:pt x="28" y="93"/>
                    </a:lnTo>
                    <a:lnTo>
                      <a:pt x="22" y="95"/>
                    </a:lnTo>
                    <a:lnTo>
                      <a:pt x="16" y="95"/>
                    </a:lnTo>
                    <a:lnTo>
                      <a:pt x="10" y="95"/>
                    </a:lnTo>
                    <a:lnTo>
                      <a:pt x="4" y="95"/>
                    </a:lnTo>
                    <a:lnTo>
                      <a:pt x="1" y="95"/>
                    </a:lnTo>
                    <a:lnTo>
                      <a:pt x="3" y="90"/>
                    </a:lnTo>
                    <a:lnTo>
                      <a:pt x="4" y="83"/>
                    </a:lnTo>
                    <a:lnTo>
                      <a:pt x="4" y="76"/>
                    </a:lnTo>
                    <a:lnTo>
                      <a:pt x="4" y="68"/>
                    </a:lnTo>
                    <a:lnTo>
                      <a:pt x="3" y="68"/>
                    </a:lnTo>
                    <a:lnTo>
                      <a:pt x="3" y="62"/>
                    </a:lnTo>
                    <a:lnTo>
                      <a:pt x="2" y="56"/>
                    </a:lnTo>
                    <a:lnTo>
                      <a:pt x="2" y="53"/>
                    </a:lnTo>
                    <a:lnTo>
                      <a:pt x="1" y="49"/>
                    </a:lnTo>
                    <a:lnTo>
                      <a:pt x="0" y="44"/>
                    </a:lnTo>
                    <a:lnTo>
                      <a:pt x="2" y="38"/>
                    </a:lnTo>
                    <a:lnTo>
                      <a:pt x="2" y="34"/>
                    </a:lnTo>
                  </a:path>
                </a:pathLst>
              </a:custGeom>
              <a:solidFill>
                <a:schemeClr val="bg2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7" name="Line 123"/>
              <p:cNvSpPr>
                <a:spLocks noChangeShapeType="1"/>
              </p:cNvSpPr>
              <p:nvPr/>
            </p:nvSpPr>
            <p:spPr bwMode="auto">
              <a:xfrm>
                <a:off x="3556" y="2262"/>
                <a:ext cx="16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8" name="Line 124"/>
              <p:cNvSpPr>
                <a:spLocks noChangeShapeType="1"/>
              </p:cNvSpPr>
              <p:nvPr/>
            </p:nvSpPr>
            <p:spPr bwMode="auto">
              <a:xfrm>
                <a:off x="3577" y="2315"/>
                <a:ext cx="0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9" name="Line 125"/>
              <p:cNvSpPr>
                <a:spLocks noChangeShapeType="1"/>
              </p:cNvSpPr>
              <p:nvPr/>
            </p:nvSpPr>
            <p:spPr bwMode="auto">
              <a:xfrm>
                <a:off x="3637" y="2279"/>
                <a:ext cx="0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5" name="Group 126"/>
            <p:cNvGrpSpPr>
              <a:grpSpLocks/>
            </p:cNvGrpSpPr>
            <p:nvPr/>
          </p:nvGrpSpPr>
          <p:grpSpPr bwMode="auto">
            <a:xfrm>
              <a:off x="4615195" y="2955345"/>
              <a:ext cx="193663" cy="242170"/>
              <a:chOff x="3376" y="2228"/>
              <a:chExt cx="116" cy="131"/>
            </a:xfrm>
          </p:grpSpPr>
          <p:grpSp>
            <p:nvGrpSpPr>
              <p:cNvPr id="32" name="Group 127"/>
              <p:cNvGrpSpPr>
                <a:grpSpLocks/>
              </p:cNvGrpSpPr>
              <p:nvPr/>
            </p:nvGrpSpPr>
            <p:grpSpPr bwMode="auto">
              <a:xfrm>
                <a:off x="3445" y="2228"/>
                <a:ext cx="29" cy="46"/>
                <a:chOff x="3445" y="2228"/>
                <a:chExt cx="29" cy="46"/>
              </a:xfrm>
            </p:grpSpPr>
            <p:sp>
              <p:nvSpPr>
                <p:cNvPr id="131" name="Line 128"/>
                <p:cNvSpPr>
                  <a:spLocks noChangeShapeType="1"/>
                </p:cNvSpPr>
                <p:nvPr/>
              </p:nvSpPr>
              <p:spPr bwMode="auto">
                <a:xfrm>
                  <a:off x="3449" y="2234"/>
                  <a:ext cx="4" cy="4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32" name="Freeform 129" descr="Horizontal brick"/>
                <p:cNvSpPr>
                  <a:spLocks/>
                </p:cNvSpPr>
                <p:nvPr/>
              </p:nvSpPr>
              <p:spPr bwMode="auto">
                <a:xfrm>
                  <a:off x="3445" y="2228"/>
                  <a:ext cx="29" cy="2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3" y="3"/>
                    </a:cxn>
                    <a:cxn ang="0">
                      <a:pos x="6" y="4"/>
                    </a:cxn>
                    <a:cxn ang="0">
                      <a:pos x="8" y="5"/>
                    </a:cxn>
                    <a:cxn ang="0">
                      <a:pos x="10" y="5"/>
                    </a:cxn>
                    <a:cxn ang="0">
                      <a:pos x="12" y="5"/>
                    </a:cxn>
                    <a:cxn ang="0">
                      <a:pos x="13" y="3"/>
                    </a:cxn>
                    <a:cxn ang="0">
                      <a:pos x="15" y="2"/>
                    </a:cxn>
                    <a:cxn ang="0">
                      <a:pos x="17" y="0"/>
                    </a:cxn>
                    <a:cxn ang="0">
                      <a:pos x="19" y="0"/>
                    </a:cxn>
                    <a:cxn ang="0">
                      <a:pos x="21" y="1"/>
                    </a:cxn>
                    <a:cxn ang="0">
                      <a:pos x="23" y="3"/>
                    </a:cxn>
                    <a:cxn ang="0">
                      <a:pos x="24" y="5"/>
                    </a:cxn>
                    <a:cxn ang="0">
                      <a:pos x="23" y="7"/>
                    </a:cxn>
                    <a:cxn ang="0">
                      <a:pos x="23" y="11"/>
                    </a:cxn>
                    <a:cxn ang="0">
                      <a:pos x="23" y="13"/>
                    </a:cxn>
                    <a:cxn ang="0">
                      <a:pos x="23" y="17"/>
                    </a:cxn>
                    <a:cxn ang="0">
                      <a:pos x="24" y="19"/>
                    </a:cxn>
                    <a:cxn ang="0">
                      <a:pos x="25" y="21"/>
                    </a:cxn>
                    <a:cxn ang="0">
                      <a:pos x="27" y="24"/>
                    </a:cxn>
                    <a:cxn ang="0">
                      <a:pos x="28" y="25"/>
                    </a:cxn>
                    <a:cxn ang="0">
                      <a:pos x="25" y="25"/>
                    </a:cxn>
                    <a:cxn ang="0">
                      <a:pos x="24" y="23"/>
                    </a:cxn>
                    <a:cxn ang="0">
                      <a:pos x="22" y="21"/>
                    </a:cxn>
                    <a:cxn ang="0">
                      <a:pos x="20" y="18"/>
                    </a:cxn>
                    <a:cxn ang="0">
                      <a:pos x="19" y="17"/>
                    </a:cxn>
                    <a:cxn ang="0">
                      <a:pos x="18" y="17"/>
                    </a:cxn>
                    <a:cxn ang="0">
                      <a:pos x="18" y="18"/>
                    </a:cxn>
                    <a:cxn ang="0">
                      <a:pos x="17" y="19"/>
                    </a:cxn>
                    <a:cxn ang="0">
                      <a:pos x="15" y="20"/>
                    </a:cxn>
                    <a:cxn ang="0">
                      <a:pos x="12" y="21"/>
                    </a:cxn>
                    <a:cxn ang="0">
                      <a:pos x="10" y="20"/>
                    </a:cxn>
                    <a:cxn ang="0">
                      <a:pos x="8" y="19"/>
                    </a:cxn>
                    <a:cxn ang="0">
                      <a:pos x="5" y="19"/>
                    </a:cxn>
                    <a:cxn ang="0">
                      <a:pos x="4" y="19"/>
                    </a:cxn>
                    <a:cxn ang="0">
                      <a:pos x="5" y="18"/>
                    </a:cxn>
                    <a:cxn ang="0">
                      <a:pos x="7" y="17"/>
                    </a:cxn>
                    <a:cxn ang="0">
                      <a:pos x="7" y="14"/>
                    </a:cxn>
                    <a:cxn ang="0">
                      <a:pos x="7" y="12"/>
                    </a:cxn>
                    <a:cxn ang="0">
                      <a:pos x="6" y="9"/>
                    </a:cxn>
                    <a:cxn ang="0">
                      <a:pos x="5" y="7"/>
                    </a:cxn>
                    <a:cxn ang="0">
                      <a:pos x="4" y="5"/>
                    </a:cxn>
                    <a:cxn ang="0">
                      <a:pos x="3" y="5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9" h="26">
                      <a:moveTo>
                        <a:pt x="0" y="4"/>
                      </a:moveTo>
                      <a:lnTo>
                        <a:pt x="3" y="3"/>
                      </a:lnTo>
                      <a:lnTo>
                        <a:pt x="6" y="4"/>
                      </a:lnTo>
                      <a:lnTo>
                        <a:pt x="8" y="5"/>
                      </a:lnTo>
                      <a:lnTo>
                        <a:pt x="10" y="5"/>
                      </a:lnTo>
                      <a:lnTo>
                        <a:pt x="12" y="5"/>
                      </a:lnTo>
                      <a:lnTo>
                        <a:pt x="13" y="3"/>
                      </a:lnTo>
                      <a:lnTo>
                        <a:pt x="15" y="2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1" y="1"/>
                      </a:lnTo>
                      <a:lnTo>
                        <a:pt x="23" y="3"/>
                      </a:lnTo>
                      <a:lnTo>
                        <a:pt x="24" y="5"/>
                      </a:lnTo>
                      <a:lnTo>
                        <a:pt x="23" y="7"/>
                      </a:lnTo>
                      <a:lnTo>
                        <a:pt x="23" y="11"/>
                      </a:lnTo>
                      <a:lnTo>
                        <a:pt x="23" y="13"/>
                      </a:lnTo>
                      <a:lnTo>
                        <a:pt x="23" y="17"/>
                      </a:lnTo>
                      <a:lnTo>
                        <a:pt x="24" y="19"/>
                      </a:lnTo>
                      <a:lnTo>
                        <a:pt x="25" y="21"/>
                      </a:lnTo>
                      <a:lnTo>
                        <a:pt x="27" y="24"/>
                      </a:lnTo>
                      <a:lnTo>
                        <a:pt x="28" y="25"/>
                      </a:lnTo>
                      <a:lnTo>
                        <a:pt x="25" y="25"/>
                      </a:lnTo>
                      <a:lnTo>
                        <a:pt x="24" y="23"/>
                      </a:lnTo>
                      <a:lnTo>
                        <a:pt x="22" y="21"/>
                      </a:lnTo>
                      <a:lnTo>
                        <a:pt x="20" y="18"/>
                      </a:lnTo>
                      <a:lnTo>
                        <a:pt x="19" y="17"/>
                      </a:lnTo>
                      <a:lnTo>
                        <a:pt x="18" y="17"/>
                      </a:lnTo>
                      <a:lnTo>
                        <a:pt x="18" y="18"/>
                      </a:lnTo>
                      <a:lnTo>
                        <a:pt x="17" y="19"/>
                      </a:lnTo>
                      <a:lnTo>
                        <a:pt x="15" y="20"/>
                      </a:lnTo>
                      <a:lnTo>
                        <a:pt x="12" y="21"/>
                      </a:lnTo>
                      <a:lnTo>
                        <a:pt x="10" y="20"/>
                      </a:lnTo>
                      <a:lnTo>
                        <a:pt x="8" y="19"/>
                      </a:lnTo>
                      <a:lnTo>
                        <a:pt x="5" y="19"/>
                      </a:lnTo>
                      <a:lnTo>
                        <a:pt x="4" y="19"/>
                      </a:lnTo>
                      <a:lnTo>
                        <a:pt x="5" y="18"/>
                      </a:lnTo>
                      <a:lnTo>
                        <a:pt x="7" y="17"/>
                      </a:lnTo>
                      <a:lnTo>
                        <a:pt x="7" y="14"/>
                      </a:lnTo>
                      <a:lnTo>
                        <a:pt x="7" y="12"/>
                      </a:lnTo>
                      <a:lnTo>
                        <a:pt x="6" y="9"/>
                      </a:lnTo>
                      <a:lnTo>
                        <a:pt x="5" y="7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124" name="Line 130"/>
              <p:cNvSpPr>
                <a:spLocks noChangeShapeType="1"/>
              </p:cNvSpPr>
              <p:nvPr/>
            </p:nvSpPr>
            <p:spPr bwMode="auto">
              <a:xfrm>
                <a:off x="3376" y="2354"/>
                <a:ext cx="0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5" name="Freeform 131"/>
              <p:cNvSpPr>
                <a:spLocks/>
              </p:cNvSpPr>
              <p:nvPr/>
            </p:nvSpPr>
            <p:spPr bwMode="auto">
              <a:xfrm>
                <a:off x="3376" y="2293"/>
                <a:ext cx="31" cy="66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26" y="18"/>
                  </a:cxn>
                  <a:cxn ang="0">
                    <a:pos x="24" y="22"/>
                  </a:cxn>
                  <a:cxn ang="0">
                    <a:pos x="23" y="28"/>
                  </a:cxn>
                  <a:cxn ang="0">
                    <a:pos x="20" y="35"/>
                  </a:cxn>
                  <a:cxn ang="0">
                    <a:pos x="21" y="32"/>
                  </a:cxn>
                  <a:cxn ang="0">
                    <a:pos x="18" y="41"/>
                  </a:cxn>
                  <a:cxn ang="0">
                    <a:pos x="16" y="47"/>
                  </a:cxn>
                  <a:cxn ang="0">
                    <a:pos x="14" y="53"/>
                  </a:cxn>
                  <a:cxn ang="0">
                    <a:pos x="12" y="58"/>
                  </a:cxn>
                  <a:cxn ang="0">
                    <a:pos x="10" y="65"/>
                  </a:cxn>
                  <a:cxn ang="0">
                    <a:pos x="5" y="65"/>
                  </a:cxn>
                  <a:cxn ang="0">
                    <a:pos x="2" y="65"/>
                  </a:cxn>
                  <a:cxn ang="0">
                    <a:pos x="0" y="65"/>
                  </a:cxn>
                  <a:cxn ang="0">
                    <a:pos x="3" y="60"/>
                  </a:cxn>
                  <a:cxn ang="0">
                    <a:pos x="5" y="55"/>
                  </a:cxn>
                  <a:cxn ang="0">
                    <a:pos x="5" y="52"/>
                  </a:cxn>
                  <a:cxn ang="0">
                    <a:pos x="9" y="46"/>
                  </a:cxn>
                  <a:cxn ang="0">
                    <a:pos x="12" y="39"/>
                  </a:cxn>
                  <a:cxn ang="0">
                    <a:pos x="13" y="34"/>
                  </a:cxn>
                  <a:cxn ang="0">
                    <a:pos x="16" y="28"/>
                  </a:cxn>
                  <a:cxn ang="0">
                    <a:pos x="19" y="22"/>
                  </a:cxn>
                  <a:cxn ang="0">
                    <a:pos x="24" y="13"/>
                  </a:cxn>
                  <a:cxn ang="0">
                    <a:pos x="30" y="0"/>
                  </a:cxn>
                </a:cxnLst>
                <a:rect l="0" t="0" r="r" b="b"/>
                <a:pathLst>
                  <a:path w="31" h="66">
                    <a:moveTo>
                      <a:pt x="30" y="0"/>
                    </a:moveTo>
                    <a:lnTo>
                      <a:pt x="26" y="18"/>
                    </a:lnTo>
                    <a:lnTo>
                      <a:pt x="24" y="22"/>
                    </a:lnTo>
                    <a:lnTo>
                      <a:pt x="23" y="28"/>
                    </a:lnTo>
                    <a:lnTo>
                      <a:pt x="20" y="35"/>
                    </a:lnTo>
                    <a:lnTo>
                      <a:pt x="21" y="32"/>
                    </a:lnTo>
                    <a:lnTo>
                      <a:pt x="18" y="41"/>
                    </a:lnTo>
                    <a:lnTo>
                      <a:pt x="16" y="47"/>
                    </a:lnTo>
                    <a:lnTo>
                      <a:pt x="14" y="53"/>
                    </a:lnTo>
                    <a:lnTo>
                      <a:pt x="12" y="58"/>
                    </a:lnTo>
                    <a:lnTo>
                      <a:pt x="10" y="65"/>
                    </a:lnTo>
                    <a:lnTo>
                      <a:pt x="5" y="65"/>
                    </a:lnTo>
                    <a:lnTo>
                      <a:pt x="2" y="65"/>
                    </a:lnTo>
                    <a:lnTo>
                      <a:pt x="0" y="65"/>
                    </a:lnTo>
                    <a:lnTo>
                      <a:pt x="3" y="60"/>
                    </a:lnTo>
                    <a:lnTo>
                      <a:pt x="5" y="55"/>
                    </a:lnTo>
                    <a:lnTo>
                      <a:pt x="5" y="52"/>
                    </a:lnTo>
                    <a:lnTo>
                      <a:pt x="9" y="46"/>
                    </a:lnTo>
                    <a:lnTo>
                      <a:pt x="12" y="39"/>
                    </a:lnTo>
                    <a:lnTo>
                      <a:pt x="13" y="34"/>
                    </a:lnTo>
                    <a:lnTo>
                      <a:pt x="16" y="28"/>
                    </a:lnTo>
                    <a:lnTo>
                      <a:pt x="19" y="22"/>
                    </a:lnTo>
                    <a:lnTo>
                      <a:pt x="24" y="13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bg2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6" name="Line 132"/>
              <p:cNvSpPr>
                <a:spLocks noChangeShapeType="1"/>
              </p:cNvSpPr>
              <p:nvPr/>
            </p:nvSpPr>
            <p:spPr bwMode="auto">
              <a:xfrm flipV="1">
                <a:off x="3410" y="2258"/>
                <a:ext cx="43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7" name="Freeform 133"/>
              <p:cNvSpPr>
                <a:spLocks/>
              </p:cNvSpPr>
              <p:nvPr/>
            </p:nvSpPr>
            <p:spPr bwMode="auto">
              <a:xfrm>
                <a:off x="3404" y="2262"/>
                <a:ext cx="88" cy="96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57" y="7"/>
                  </a:cxn>
                  <a:cxn ang="0">
                    <a:pos x="61" y="17"/>
                  </a:cxn>
                  <a:cxn ang="0">
                    <a:pos x="64" y="23"/>
                  </a:cxn>
                  <a:cxn ang="0">
                    <a:pos x="68" y="28"/>
                  </a:cxn>
                  <a:cxn ang="0">
                    <a:pos x="71" y="36"/>
                  </a:cxn>
                  <a:cxn ang="0">
                    <a:pos x="76" y="41"/>
                  </a:cxn>
                  <a:cxn ang="0">
                    <a:pos x="81" y="48"/>
                  </a:cxn>
                  <a:cxn ang="0">
                    <a:pos x="85" y="56"/>
                  </a:cxn>
                  <a:cxn ang="0">
                    <a:pos x="87" y="57"/>
                  </a:cxn>
                  <a:cxn ang="0">
                    <a:pos x="79" y="63"/>
                  </a:cxn>
                  <a:cxn ang="0">
                    <a:pos x="75" y="68"/>
                  </a:cxn>
                  <a:cxn ang="0">
                    <a:pos x="68" y="72"/>
                  </a:cxn>
                  <a:cxn ang="0">
                    <a:pos x="62" y="76"/>
                  </a:cxn>
                  <a:cxn ang="0">
                    <a:pos x="56" y="80"/>
                  </a:cxn>
                  <a:cxn ang="0">
                    <a:pos x="47" y="83"/>
                  </a:cxn>
                  <a:cxn ang="0">
                    <a:pos x="41" y="88"/>
                  </a:cxn>
                  <a:cxn ang="0">
                    <a:pos x="34" y="91"/>
                  </a:cxn>
                  <a:cxn ang="0">
                    <a:pos x="28" y="93"/>
                  </a:cxn>
                  <a:cxn ang="0">
                    <a:pos x="22" y="95"/>
                  </a:cxn>
                  <a:cxn ang="0">
                    <a:pos x="16" y="95"/>
                  </a:cxn>
                  <a:cxn ang="0">
                    <a:pos x="10" y="95"/>
                  </a:cxn>
                  <a:cxn ang="0">
                    <a:pos x="4" y="95"/>
                  </a:cxn>
                  <a:cxn ang="0">
                    <a:pos x="1" y="95"/>
                  </a:cxn>
                  <a:cxn ang="0">
                    <a:pos x="3" y="90"/>
                  </a:cxn>
                  <a:cxn ang="0">
                    <a:pos x="4" y="83"/>
                  </a:cxn>
                  <a:cxn ang="0">
                    <a:pos x="4" y="76"/>
                  </a:cxn>
                  <a:cxn ang="0">
                    <a:pos x="4" y="68"/>
                  </a:cxn>
                  <a:cxn ang="0">
                    <a:pos x="3" y="68"/>
                  </a:cxn>
                  <a:cxn ang="0">
                    <a:pos x="3" y="62"/>
                  </a:cxn>
                  <a:cxn ang="0">
                    <a:pos x="2" y="56"/>
                  </a:cxn>
                  <a:cxn ang="0">
                    <a:pos x="2" y="53"/>
                  </a:cxn>
                  <a:cxn ang="0">
                    <a:pos x="1" y="49"/>
                  </a:cxn>
                  <a:cxn ang="0">
                    <a:pos x="0" y="44"/>
                  </a:cxn>
                  <a:cxn ang="0">
                    <a:pos x="2" y="38"/>
                  </a:cxn>
                  <a:cxn ang="0">
                    <a:pos x="2" y="34"/>
                  </a:cxn>
                </a:cxnLst>
                <a:rect l="0" t="0" r="r" b="b"/>
                <a:pathLst>
                  <a:path w="88" h="96">
                    <a:moveTo>
                      <a:pt x="54" y="0"/>
                    </a:moveTo>
                    <a:lnTo>
                      <a:pt x="57" y="7"/>
                    </a:lnTo>
                    <a:lnTo>
                      <a:pt x="61" y="17"/>
                    </a:lnTo>
                    <a:lnTo>
                      <a:pt x="64" y="23"/>
                    </a:lnTo>
                    <a:lnTo>
                      <a:pt x="68" y="28"/>
                    </a:lnTo>
                    <a:lnTo>
                      <a:pt x="71" y="36"/>
                    </a:lnTo>
                    <a:lnTo>
                      <a:pt x="76" y="41"/>
                    </a:lnTo>
                    <a:lnTo>
                      <a:pt x="81" y="48"/>
                    </a:lnTo>
                    <a:lnTo>
                      <a:pt x="85" y="56"/>
                    </a:lnTo>
                    <a:lnTo>
                      <a:pt x="87" y="57"/>
                    </a:lnTo>
                    <a:lnTo>
                      <a:pt x="79" y="63"/>
                    </a:lnTo>
                    <a:lnTo>
                      <a:pt x="75" y="68"/>
                    </a:lnTo>
                    <a:lnTo>
                      <a:pt x="68" y="72"/>
                    </a:lnTo>
                    <a:lnTo>
                      <a:pt x="62" y="76"/>
                    </a:lnTo>
                    <a:lnTo>
                      <a:pt x="56" y="80"/>
                    </a:lnTo>
                    <a:lnTo>
                      <a:pt x="47" y="83"/>
                    </a:lnTo>
                    <a:lnTo>
                      <a:pt x="41" y="88"/>
                    </a:lnTo>
                    <a:lnTo>
                      <a:pt x="34" y="91"/>
                    </a:lnTo>
                    <a:lnTo>
                      <a:pt x="28" y="93"/>
                    </a:lnTo>
                    <a:lnTo>
                      <a:pt x="22" y="95"/>
                    </a:lnTo>
                    <a:lnTo>
                      <a:pt x="16" y="95"/>
                    </a:lnTo>
                    <a:lnTo>
                      <a:pt x="10" y="95"/>
                    </a:lnTo>
                    <a:lnTo>
                      <a:pt x="4" y="95"/>
                    </a:lnTo>
                    <a:lnTo>
                      <a:pt x="1" y="95"/>
                    </a:lnTo>
                    <a:lnTo>
                      <a:pt x="3" y="90"/>
                    </a:lnTo>
                    <a:lnTo>
                      <a:pt x="4" y="83"/>
                    </a:lnTo>
                    <a:lnTo>
                      <a:pt x="4" y="76"/>
                    </a:lnTo>
                    <a:lnTo>
                      <a:pt x="4" y="68"/>
                    </a:lnTo>
                    <a:lnTo>
                      <a:pt x="3" y="68"/>
                    </a:lnTo>
                    <a:lnTo>
                      <a:pt x="3" y="62"/>
                    </a:lnTo>
                    <a:lnTo>
                      <a:pt x="2" y="56"/>
                    </a:lnTo>
                    <a:lnTo>
                      <a:pt x="2" y="53"/>
                    </a:lnTo>
                    <a:lnTo>
                      <a:pt x="1" y="49"/>
                    </a:lnTo>
                    <a:lnTo>
                      <a:pt x="0" y="44"/>
                    </a:lnTo>
                    <a:lnTo>
                      <a:pt x="2" y="38"/>
                    </a:lnTo>
                    <a:lnTo>
                      <a:pt x="2" y="34"/>
                    </a:lnTo>
                  </a:path>
                </a:pathLst>
              </a:custGeom>
              <a:solidFill>
                <a:schemeClr val="bg2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8" name="Line 134"/>
              <p:cNvSpPr>
                <a:spLocks noChangeShapeType="1"/>
              </p:cNvSpPr>
              <p:nvPr/>
            </p:nvSpPr>
            <p:spPr bwMode="auto">
              <a:xfrm>
                <a:off x="3409" y="2298"/>
                <a:ext cx="16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9" name="Line 135"/>
              <p:cNvSpPr>
                <a:spLocks noChangeShapeType="1"/>
              </p:cNvSpPr>
              <p:nvPr/>
            </p:nvSpPr>
            <p:spPr bwMode="auto">
              <a:xfrm>
                <a:off x="3429" y="2352"/>
                <a:ext cx="0" cy="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0" name="Line 136"/>
              <p:cNvSpPr>
                <a:spLocks noChangeShapeType="1"/>
              </p:cNvSpPr>
              <p:nvPr/>
            </p:nvSpPr>
            <p:spPr bwMode="auto">
              <a:xfrm>
                <a:off x="3491" y="2315"/>
                <a:ext cx="0" cy="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3" name="Group 137"/>
            <p:cNvGrpSpPr>
              <a:grpSpLocks/>
            </p:cNvGrpSpPr>
            <p:nvPr/>
          </p:nvGrpSpPr>
          <p:grpSpPr bwMode="auto">
            <a:xfrm>
              <a:off x="7162594" y="3143197"/>
              <a:ext cx="536294" cy="513759"/>
              <a:chOff x="4891" y="2330"/>
              <a:chExt cx="319" cy="280"/>
            </a:xfrm>
          </p:grpSpPr>
          <p:grpSp>
            <p:nvGrpSpPr>
              <p:cNvPr id="34" name="Group 138"/>
              <p:cNvGrpSpPr>
                <a:grpSpLocks/>
              </p:cNvGrpSpPr>
              <p:nvPr/>
            </p:nvGrpSpPr>
            <p:grpSpPr bwMode="auto">
              <a:xfrm>
                <a:off x="4963" y="2481"/>
                <a:ext cx="116" cy="129"/>
                <a:chOff x="4963" y="2481"/>
                <a:chExt cx="116" cy="129"/>
              </a:xfrm>
            </p:grpSpPr>
            <p:grpSp>
              <p:nvGrpSpPr>
                <p:cNvPr id="38" name="Group 139"/>
                <p:cNvGrpSpPr>
                  <a:grpSpLocks/>
                </p:cNvGrpSpPr>
                <p:nvPr/>
              </p:nvGrpSpPr>
              <p:grpSpPr bwMode="auto">
                <a:xfrm>
                  <a:off x="5032" y="2481"/>
                  <a:ext cx="29" cy="44"/>
                  <a:chOff x="5032" y="2481"/>
                  <a:chExt cx="29" cy="44"/>
                </a:xfrm>
              </p:grpSpPr>
              <p:sp>
                <p:nvSpPr>
                  <p:cNvPr id="176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5036" y="2485"/>
                    <a:ext cx="5" cy="4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7" name="Freeform 141" descr="Horizontal brick"/>
                  <p:cNvSpPr>
                    <a:spLocks/>
                  </p:cNvSpPr>
                  <p:nvPr/>
                </p:nvSpPr>
                <p:spPr bwMode="auto">
                  <a:xfrm>
                    <a:off x="5032" y="2481"/>
                    <a:ext cx="29" cy="25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3" y="3"/>
                      </a:cxn>
                      <a:cxn ang="0">
                        <a:pos x="6" y="4"/>
                      </a:cxn>
                      <a:cxn ang="0">
                        <a:pos x="8" y="5"/>
                      </a:cxn>
                      <a:cxn ang="0">
                        <a:pos x="10" y="5"/>
                      </a:cxn>
                      <a:cxn ang="0">
                        <a:pos x="12" y="5"/>
                      </a:cxn>
                      <a:cxn ang="0">
                        <a:pos x="13" y="3"/>
                      </a:cxn>
                      <a:cxn ang="0">
                        <a:pos x="15" y="2"/>
                      </a:cxn>
                      <a:cxn ang="0">
                        <a:pos x="17" y="0"/>
                      </a:cxn>
                      <a:cxn ang="0">
                        <a:pos x="19" y="0"/>
                      </a:cxn>
                      <a:cxn ang="0">
                        <a:pos x="21" y="1"/>
                      </a:cxn>
                      <a:cxn ang="0">
                        <a:pos x="23" y="3"/>
                      </a:cxn>
                      <a:cxn ang="0">
                        <a:pos x="24" y="5"/>
                      </a:cxn>
                      <a:cxn ang="0">
                        <a:pos x="23" y="7"/>
                      </a:cxn>
                      <a:cxn ang="0">
                        <a:pos x="23" y="10"/>
                      </a:cxn>
                      <a:cxn ang="0">
                        <a:pos x="23" y="13"/>
                      </a:cxn>
                      <a:cxn ang="0">
                        <a:pos x="23" y="16"/>
                      </a:cxn>
                      <a:cxn ang="0">
                        <a:pos x="24" y="18"/>
                      </a:cxn>
                      <a:cxn ang="0">
                        <a:pos x="25" y="21"/>
                      </a:cxn>
                      <a:cxn ang="0">
                        <a:pos x="27" y="23"/>
                      </a:cxn>
                      <a:cxn ang="0">
                        <a:pos x="28" y="24"/>
                      </a:cxn>
                      <a:cxn ang="0">
                        <a:pos x="25" y="24"/>
                      </a:cxn>
                      <a:cxn ang="0">
                        <a:pos x="24" y="22"/>
                      </a:cxn>
                      <a:cxn ang="0">
                        <a:pos x="22" y="20"/>
                      </a:cxn>
                      <a:cxn ang="0">
                        <a:pos x="20" y="18"/>
                      </a:cxn>
                      <a:cxn ang="0">
                        <a:pos x="19" y="16"/>
                      </a:cxn>
                      <a:cxn ang="0">
                        <a:pos x="18" y="16"/>
                      </a:cxn>
                      <a:cxn ang="0">
                        <a:pos x="18" y="17"/>
                      </a:cxn>
                      <a:cxn ang="0">
                        <a:pos x="17" y="18"/>
                      </a:cxn>
                      <a:cxn ang="0">
                        <a:pos x="15" y="19"/>
                      </a:cxn>
                      <a:cxn ang="0">
                        <a:pos x="12" y="20"/>
                      </a:cxn>
                      <a:cxn ang="0">
                        <a:pos x="10" y="19"/>
                      </a:cxn>
                      <a:cxn ang="0">
                        <a:pos x="8" y="18"/>
                      </a:cxn>
                      <a:cxn ang="0">
                        <a:pos x="5" y="19"/>
                      </a:cxn>
                      <a:cxn ang="0">
                        <a:pos x="4" y="18"/>
                      </a:cxn>
                      <a:cxn ang="0">
                        <a:pos x="5" y="18"/>
                      </a:cxn>
                      <a:cxn ang="0">
                        <a:pos x="7" y="16"/>
                      </a:cxn>
                      <a:cxn ang="0">
                        <a:pos x="7" y="14"/>
                      </a:cxn>
                      <a:cxn ang="0">
                        <a:pos x="7" y="11"/>
                      </a:cxn>
                      <a:cxn ang="0">
                        <a:pos x="6" y="9"/>
                      </a:cxn>
                      <a:cxn ang="0">
                        <a:pos x="5" y="7"/>
                      </a:cxn>
                      <a:cxn ang="0">
                        <a:pos x="4" y="5"/>
                      </a:cxn>
                      <a:cxn ang="0">
                        <a:pos x="3" y="4"/>
                      </a:cxn>
                      <a:cxn ang="0">
                        <a:pos x="0" y="4"/>
                      </a:cxn>
                    </a:cxnLst>
                    <a:rect l="0" t="0" r="r" b="b"/>
                    <a:pathLst>
                      <a:path w="29" h="25">
                        <a:moveTo>
                          <a:pt x="0" y="4"/>
                        </a:moveTo>
                        <a:lnTo>
                          <a:pt x="3" y="3"/>
                        </a:lnTo>
                        <a:lnTo>
                          <a:pt x="6" y="4"/>
                        </a:lnTo>
                        <a:lnTo>
                          <a:pt x="8" y="5"/>
                        </a:lnTo>
                        <a:lnTo>
                          <a:pt x="10" y="5"/>
                        </a:lnTo>
                        <a:lnTo>
                          <a:pt x="12" y="5"/>
                        </a:lnTo>
                        <a:lnTo>
                          <a:pt x="13" y="3"/>
                        </a:lnTo>
                        <a:lnTo>
                          <a:pt x="15" y="2"/>
                        </a:lnTo>
                        <a:lnTo>
                          <a:pt x="17" y="0"/>
                        </a:lnTo>
                        <a:lnTo>
                          <a:pt x="19" y="0"/>
                        </a:lnTo>
                        <a:lnTo>
                          <a:pt x="21" y="1"/>
                        </a:lnTo>
                        <a:lnTo>
                          <a:pt x="23" y="3"/>
                        </a:lnTo>
                        <a:lnTo>
                          <a:pt x="24" y="5"/>
                        </a:lnTo>
                        <a:lnTo>
                          <a:pt x="23" y="7"/>
                        </a:lnTo>
                        <a:lnTo>
                          <a:pt x="23" y="10"/>
                        </a:lnTo>
                        <a:lnTo>
                          <a:pt x="23" y="13"/>
                        </a:lnTo>
                        <a:lnTo>
                          <a:pt x="23" y="16"/>
                        </a:lnTo>
                        <a:lnTo>
                          <a:pt x="24" y="18"/>
                        </a:lnTo>
                        <a:lnTo>
                          <a:pt x="25" y="21"/>
                        </a:lnTo>
                        <a:lnTo>
                          <a:pt x="27" y="23"/>
                        </a:lnTo>
                        <a:lnTo>
                          <a:pt x="28" y="24"/>
                        </a:lnTo>
                        <a:lnTo>
                          <a:pt x="25" y="24"/>
                        </a:lnTo>
                        <a:lnTo>
                          <a:pt x="24" y="22"/>
                        </a:lnTo>
                        <a:lnTo>
                          <a:pt x="22" y="20"/>
                        </a:lnTo>
                        <a:lnTo>
                          <a:pt x="20" y="18"/>
                        </a:lnTo>
                        <a:lnTo>
                          <a:pt x="19" y="16"/>
                        </a:lnTo>
                        <a:lnTo>
                          <a:pt x="18" y="16"/>
                        </a:lnTo>
                        <a:lnTo>
                          <a:pt x="18" y="17"/>
                        </a:lnTo>
                        <a:lnTo>
                          <a:pt x="17" y="18"/>
                        </a:lnTo>
                        <a:lnTo>
                          <a:pt x="15" y="19"/>
                        </a:lnTo>
                        <a:lnTo>
                          <a:pt x="12" y="20"/>
                        </a:lnTo>
                        <a:lnTo>
                          <a:pt x="10" y="19"/>
                        </a:lnTo>
                        <a:lnTo>
                          <a:pt x="8" y="18"/>
                        </a:lnTo>
                        <a:lnTo>
                          <a:pt x="5" y="19"/>
                        </a:lnTo>
                        <a:lnTo>
                          <a:pt x="4" y="18"/>
                        </a:lnTo>
                        <a:lnTo>
                          <a:pt x="5" y="18"/>
                        </a:lnTo>
                        <a:lnTo>
                          <a:pt x="7" y="16"/>
                        </a:lnTo>
                        <a:lnTo>
                          <a:pt x="7" y="14"/>
                        </a:lnTo>
                        <a:lnTo>
                          <a:pt x="7" y="11"/>
                        </a:lnTo>
                        <a:lnTo>
                          <a:pt x="6" y="9"/>
                        </a:lnTo>
                        <a:lnTo>
                          <a:pt x="5" y="7"/>
                        </a:lnTo>
                        <a:lnTo>
                          <a:pt x="4" y="5"/>
                        </a:lnTo>
                        <a:lnTo>
                          <a:pt x="3" y="4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69" name="Line 142"/>
                <p:cNvSpPr>
                  <a:spLocks noChangeShapeType="1"/>
                </p:cNvSpPr>
                <p:nvPr/>
              </p:nvSpPr>
              <p:spPr bwMode="auto">
                <a:xfrm>
                  <a:off x="4964" y="2605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0" name="Freeform 143"/>
                <p:cNvSpPr>
                  <a:spLocks/>
                </p:cNvSpPr>
                <p:nvPr/>
              </p:nvSpPr>
              <p:spPr bwMode="auto">
                <a:xfrm>
                  <a:off x="4963" y="2544"/>
                  <a:ext cx="32" cy="66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27" y="18"/>
                    </a:cxn>
                    <a:cxn ang="0">
                      <a:pos x="25" y="22"/>
                    </a:cxn>
                    <a:cxn ang="0">
                      <a:pos x="24" y="28"/>
                    </a:cxn>
                    <a:cxn ang="0">
                      <a:pos x="21" y="35"/>
                    </a:cxn>
                    <a:cxn ang="0">
                      <a:pos x="22" y="32"/>
                    </a:cxn>
                    <a:cxn ang="0">
                      <a:pos x="19" y="41"/>
                    </a:cxn>
                    <a:cxn ang="0">
                      <a:pos x="17" y="47"/>
                    </a:cxn>
                    <a:cxn ang="0">
                      <a:pos x="14" y="53"/>
                    </a:cxn>
                    <a:cxn ang="0">
                      <a:pos x="13" y="58"/>
                    </a:cxn>
                    <a:cxn ang="0">
                      <a:pos x="11" y="65"/>
                    </a:cxn>
                    <a:cxn ang="0">
                      <a:pos x="5" y="65"/>
                    </a:cxn>
                    <a:cxn ang="0">
                      <a:pos x="2" y="65"/>
                    </a:cxn>
                    <a:cxn ang="0">
                      <a:pos x="0" y="65"/>
                    </a:cxn>
                    <a:cxn ang="0">
                      <a:pos x="3" y="60"/>
                    </a:cxn>
                    <a:cxn ang="0">
                      <a:pos x="5" y="55"/>
                    </a:cxn>
                    <a:cxn ang="0">
                      <a:pos x="5" y="52"/>
                    </a:cxn>
                    <a:cxn ang="0">
                      <a:pos x="9" y="46"/>
                    </a:cxn>
                    <a:cxn ang="0">
                      <a:pos x="12" y="39"/>
                    </a:cxn>
                    <a:cxn ang="0">
                      <a:pos x="14" y="34"/>
                    </a:cxn>
                    <a:cxn ang="0">
                      <a:pos x="16" y="28"/>
                    </a:cxn>
                    <a:cxn ang="0">
                      <a:pos x="19" y="22"/>
                    </a:cxn>
                    <a:cxn ang="0">
                      <a:pos x="24" y="13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32" h="66">
                      <a:moveTo>
                        <a:pt x="31" y="0"/>
                      </a:moveTo>
                      <a:lnTo>
                        <a:pt x="27" y="18"/>
                      </a:lnTo>
                      <a:lnTo>
                        <a:pt x="25" y="22"/>
                      </a:lnTo>
                      <a:lnTo>
                        <a:pt x="24" y="28"/>
                      </a:lnTo>
                      <a:lnTo>
                        <a:pt x="21" y="35"/>
                      </a:lnTo>
                      <a:lnTo>
                        <a:pt x="22" y="32"/>
                      </a:lnTo>
                      <a:lnTo>
                        <a:pt x="19" y="41"/>
                      </a:lnTo>
                      <a:lnTo>
                        <a:pt x="17" y="47"/>
                      </a:lnTo>
                      <a:lnTo>
                        <a:pt x="14" y="53"/>
                      </a:lnTo>
                      <a:lnTo>
                        <a:pt x="13" y="58"/>
                      </a:lnTo>
                      <a:lnTo>
                        <a:pt x="11" y="65"/>
                      </a:lnTo>
                      <a:lnTo>
                        <a:pt x="5" y="65"/>
                      </a:lnTo>
                      <a:lnTo>
                        <a:pt x="2" y="65"/>
                      </a:lnTo>
                      <a:lnTo>
                        <a:pt x="0" y="65"/>
                      </a:lnTo>
                      <a:lnTo>
                        <a:pt x="3" y="60"/>
                      </a:lnTo>
                      <a:lnTo>
                        <a:pt x="5" y="55"/>
                      </a:lnTo>
                      <a:lnTo>
                        <a:pt x="5" y="52"/>
                      </a:lnTo>
                      <a:lnTo>
                        <a:pt x="9" y="46"/>
                      </a:lnTo>
                      <a:lnTo>
                        <a:pt x="12" y="39"/>
                      </a:lnTo>
                      <a:lnTo>
                        <a:pt x="14" y="34"/>
                      </a:lnTo>
                      <a:lnTo>
                        <a:pt x="16" y="28"/>
                      </a:lnTo>
                      <a:lnTo>
                        <a:pt x="19" y="22"/>
                      </a:lnTo>
                      <a:lnTo>
                        <a:pt x="24" y="13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1" name="Line 144"/>
                <p:cNvSpPr>
                  <a:spLocks noChangeShapeType="1"/>
                </p:cNvSpPr>
                <p:nvPr/>
              </p:nvSpPr>
              <p:spPr bwMode="auto">
                <a:xfrm flipV="1">
                  <a:off x="4998" y="2509"/>
                  <a:ext cx="43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2" name="Freeform 145"/>
                <p:cNvSpPr>
                  <a:spLocks/>
                </p:cNvSpPr>
                <p:nvPr/>
              </p:nvSpPr>
              <p:spPr bwMode="auto">
                <a:xfrm>
                  <a:off x="4992" y="2513"/>
                  <a:ext cx="87" cy="95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57" y="7"/>
                    </a:cxn>
                    <a:cxn ang="0">
                      <a:pos x="60" y="17"/>
                    </a:cxn>
                    <a:cxn ang="0">
                      <a:pos x="63" y="23"/>
                    </a:cxn>
                    <a:cxn ang="0">
                      <a:pos x="67" y="28"/>
                    </a:cxn>
                    <a:cxn ang="0">
                      <a:pos x="70" y="35"/>
                    </a:cxn>
                    <a:cxn ang="0">
                      <a:pos x="75" y="40"/>
                    </a:cxn>
                    <a:cxn ang="0">
                      <a:pos x="80" y="47"/>
                    </a:cxn>
                    <a:cxn ang="0">
                      <a:pos x="84" y="56"/>
                    </a:cxn>
                    <a:cxn ang="0">
                      <a:pos x="86" y="57"/>
                    </a:cxn>
                    <a:cxn ang="0">
                      <a:pos x="78" y="62"/>
                    </a:cxn>
                    <a:cxn ang="0">
                      <a:pos x="74" y="67"/>
                    </a:cxn>
                    <a:cxn ang="0">
                      <a:pos x="67" y="71"/>
                    </a:cxn>
                    <a:cxn ang="0">
                      <a:pos x="61" y="75"/>
                    </a:cxn>
                    <a:cxn ang="0">
                      <a:pos x="55" y="80"/>
                    </a:cxn>
                    <a:cxn ang="0">
                      <a:pos x="47" y="82"/>
                    </a:cxn>
                    <a:cxn ang="0">
                      <a:pos x="40" y="87"/>
                    </a:cxn>
                    <a:cxn ang="0">
                      <a:pos x="33" y="90"/>
                    </a:cxn>
                    <a:cxn ang="0">
                      <a:pos x="28" y="92"/>
                    </a:cxn>
                    <a:cxn ang="0">
                      <a:pos x="22" y="94"/>
                    </a:cxn>
                    <a:cxn ang="0">
                      <a:pos x="16" y="94"/>
                    </a:cxn>
                    <a:cxn ang="0">
                      <a:pos x="10" y="94"/>
                    </a:cxn>
                    <a:cxn ang="0">
                      <a:pos x="4" y="94"/>
                    </a:cxn>
                    <a:cxn ang="0">
                      <a:pos x="1" y="94"/>
                    </a:cxn>
                    <a:cxn ang="0">
                      <a:pos x="3" y="89"/>
                    </a:cxn>
                    <a:cxn ang="0">
                      <a:pos x="4" y="82"/>
                    </a:cxn>
                    <a:cxn ang="0">
                      <a:pos x="4" y="75"/>
                    </a:cxn>
                    <a:cxn ang="0">
                      <a:pos x="4" y="68"/>
                    </a:cxn>
                    <a:cxn ang="0">
                      <a:pos x="3" y="67"/>
                    </a:cxn>
                    <a:cxn ang="0">
                      <a:pos x="3" y="68"/>
                    </a:cxn>
                    <a:cxn ang="0">
                      <a:pos x="3" y="61"/>
                    </a:cxn>
                    <a:cxn ang="0">
                      <a:pos x="2" y="55"/>
                    </a:cxn>
                    <a:cxn ang="0">
                      <a:pos x="2" y="52"/>
                    </a:cxn>
                    <a:cxn ang="0">
                      <a:pos x="1" y="48"/>
                    </a:cxn>
                    <a:cxn ang="0">
                      <a:pos x="0" y="43"/>
                    </a:cxn>
                    <a:cxn ang="0">
                      <a:pos x="2" y="37"/>
                    </a:cxn>
                    <a:cxn ang="0">
                      <a:pos x="2" y="34"/>
                    </a:cxn>
                  </a:cxnLst>
                  <a:rect l="0" t="0" r="r" b="b"/>
                  <a:pathLst>
                    <a:path w="87" h="95">
                      <a:moveTo>
                        <a:pt x="53" y="0"/>
                      </a:moveTo>
                      <a:lnTo>
                        <a:pt x="57" y="7"/>
                      </a:lnTo>
                      <a:lnTo>
                        <a:pt x="60" y="17"/>
                      </a:lnTo>
                      <a:lnTo>
                        <a:pt x="63" y="23"/>
                      </a:lnTo>
                      <a:lnTo>
                        <a:pt x="67" y="28"/>
                      </a:lnTo>
                      <a:lnTo>
                        <a:pt x="70" y="35"/>
                      </a:lnTo>
                      <a:lnTo>
                        <a:pt x="75" y="40"/>
                      </a:lnTo>
                      <a:lnTo>
                        <a:pt x="80" y="47"/>
                      </a:lnTo>
                      <a:lnTo>
                        <a:pt x="84" y="56"/>
                      </a:lnTo>
                      <a:lnTo>
                        <a:pt x="86" y="57"/>
                      </a:lnTo>
                      <a:lnTo>
                        <a:pt x="78" y="62"/>
                      </a:lnTo>
                      <a:lnTo>
                        <a:pt x="74" y="67"/>
                      </a:lnTo>
                      <a:lnTo>
                        <a:pt x="67" y="71"/>
                      </a:lnTo>
                      <a:lnTo>
                        <a:pt x="61" y="75"/>
                      </a:lnTo>
                      <a:lnTo>
                        <a:pt x="55" y="80"/>
                      </a:lnTo>
                      <a:lnTo>
                        <a:pt x="47" y="82"/>
                      </a:lnTo>
                      <a:lnTo>
                        <a:pt x="40" y="87"/>
                      </a:lnTo>
                      <a:lnTo>
                        <a:pt x="33" y="90"/>
                      </a:lnTo>
                      <a:lnTo>
                        <a:pt x="28" y="92"/>
                      </a:lnTo>
                      <a:lnTo>
                        <a:pt x="22" y="94"/>
                      </a:lnTo>
                      <a:lnTo>
                        <a:pt x="16" y="94"/>
                      </a:lnTo>
                      <a:lnTo>
                        <a:pt x="10" y="94"/>
                      </a:lnTo>
                      <a:lnTo>
                        <a:pt x="4" y="94"/>
                      </a:lnTo>
                      <a:lnTo>
                        <a:pt x="1" y="94"/>
                      </a:lnTo>
                      <a:lnTo>
                        <a:pt x="3" y="89"/>
                      </a:lnTo>
                      <a:lnTo>
                        <a:pt x="4" y="82"/>
                      </a:lnTo>
                      <a:lnTo>
                        <a:pt x="4" y="75"/>
                      </a:lnTo>
                      <a:lnTo>
                        <a:pt x="4" y="68"/>
                      </a:lnTo>
                      <a:lnTo>
                        <a:pt x="3" y="67"/>
                      </a:lnTo>
                      <a:lnTo>
                        <a:pt x="3" y="68"/>
                      </a:lnTo>
                      <a:lnTo>
                        <a:pt x="3" y="61"/>
                      </a:lnTo>
                      <a:lnTo>
                        <a:pt x="2" y="55"/>
                      </a:lnTo>
                      <a:lnTo>
                        <a:pt x="2" y="52"/>
                      </a:lnTo>
                      <a:lnTo>
                        <a:pt x="1" y="48"/>
                      </a:lnTo>
                      <a:lnTo>
                        <a:pt x="0" y="43"/>
                      </a:lnTo>
                      <a:lnTo>
                        <a:pt x="2" y="37"/>
                      </a:lnTo>
                      <a:lnTo>
                        <a:pt x="2" y="3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3" name="Line 146"/>
                <p:cNvSpPr>
                  <a:spLocks noChangeShapeType="1"/>
                </p:cNvSpPr>
                <p:nvPr/>
              </p:nvSpPr>
              <p:spPr bwMode="auto">
                <a:xfrm>
                  <a:off x="4996" y="2549"/>
                  <a:ext cx="17" cy="5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4" name="Line 147"/>
                <p:cNvSpPr>
                  <a:spLocks noChangeShapeType="1"/>
                </p:cNvSpPr>
                <p:nvPr/>
              </p:nvSpPr>
              <p:spPr bwMode="auto">
                <a:xfrm>
                  <a:off x="5017" y="2604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5" name="Line 148"/>
                <p:cNvSpPr>
                  <a:spLocks noChangeShapeType="1"/>
                </p:cNvSpPr>
                <p:nvPr/>
              </p:nvSpPr>
              <p:spPr bwMode="auto">
                <a:xfrm>
                  <a:off x="5078" y="2567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43" name="Group 149"/>
              <p:cNvGrpSpPr>
                <a:grpSpLocks/>
              </p:cNvGrpSpPr>
              <p:nvPr/>
            </p:nvGrpSpPr>
            <p:grpSpPr bwMode="auto">
              <a:xfrm>
                <a:off x="5095" y="2461"/>
                <a:ext cx="115" cy="129"/>
                <a:chOff x="5095" y="2461"/>
                <a:chExt cx="115" cy="129"/>
              </a:xfrm>
            </p:grpSpPr>
            <p:grpSp>
              <p:nvGrpSpPr>
                <p:cNvPr id="44" name="Group 150"/>
                <p:cNvGrpSpPr>
                  <a:grpSpLocks/>
                </p:cNvGrpSpPr>
                <p:nvPr/>
              </p:nvGrpSpPr>
              <p:grpSpPr bwMode="auto">
                <a:xfrm>
                  <a:off x="5163" y="2461"/>
                  <a:ext cx="29" cy="44"/>
                  <a:chOff x="5163" y="2461"/>
                  <a:chExt cx="29" cy="44"/>
                </a:xfrm>
              </p:grpSpPr>
              <p:sp>
                <p:nvSpPr>
                  <p:cNvPr id="166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5167" y="2466"/>
                    <a:ext cx="5" cy="3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7" name="Freeform 152" descr="Horizontal brick"/>
                  <p:cNvSpPr>
                    <a:spLocks/>
                  </p:cNvSpPr>
                  <p:nvPr/>
                </p:nvSpPr>
                <p:spPr bwMode="auto">
                  <a:xfrm>
                    <a:off x="5163" y="2461"/>
                    <a:ext cx="29" cy="26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3" y="3"/>
                      </a:cxn>
                      <a:cxn ang="0">
                        <a:pos x="6" y="4"/>
                      </a:cxn>
                      <a:cxn ang="0">
                        <a:pos x="8" y="5"/>
                      </a:cxn>
                      <a:cxn ang="0">
                        <a:pos x="10" y="5"/>
                      </a:cxn>
                      <a:cxn ang="0">
                        <a:pos x="12" y="5"/>
                      </a:cxn>
                      <a:cxn ang="0">
                        <a:pos x="13" y="3"/>
                      </a:cxn>
                      <a:cxn ang="0">
                        <a:pos x="15" y="2"/>
                      </a:cxn>
                      <a:cxn ang="0">
                        <a:pos x="17" y="0"/>
                      </a:cxn>
                      <a:cxn ang="0">
                        <a:pos x="19" y="0"/>
                      </a:cxn>
                      <a:cxn ang="0">
                        <a:pos x="21" y="1"/>
                      </a:cxn>
                      <a:cxn ang="0">
                        <a:pos x="23" y="3"/>
                      </a:cxn>
                      <a:cxn ang="0">
                        <a:pos x="24" y="5"/>
                      </a:cxn>
                      <a:cxn ang="0">
                        <a:pos x="23" y="7"/>
                      </a:cxn>
                      <a:cxn ang="0">
                        <a:pos x="23" y="11"/>
                      </a:cxn>
                      <a:cxn ang="0">
                        <a:pos x="23" y="13"/>
                      </a:cxn>
                      <a:cxn ang="0">
                        <a:pos x="23" y="17"/>
                      </a:cxn>
                      <a:cxn ang="0">
                        <a:pos x="24" y="19"/>
                      </a:cxn>
                      <a:cxn ang="0">
                        <a:pos x="25" y="21"/>
                      </a:cxn>
                      <a:cxn ang="0">
                        <a:pos x="27" y="24"/>
                      </a:cxn>
                      <a:cxn ang="0">
                        <a:pos x="28" y="25"/>
                      </a:cxn>
                      <a:cxn ang="0">
                        <a:pos x="25" y="25"/>
                      </a:cxn>
                      <a:cxn ang="0">
                        <a:pos x="24" y="23"/>
                      </a:cxn>
                      <a:cxn ang="0">
                        <a:pos x="22" y="21"/>
                      </a:cxn>
                      <a:cxn ang="0">
                        <a:pos x="20" y="18"/>
                      </a:cxn>
                      <a:cxn ang="0">
                        <a:pos x="19" y="17"/>
                      </a:cxn>
                      <a:cxn ang="0">
                        <a:pos x="18" y="17"/>
                      </a:cxn>
                      <a:cxn ang="0">
                        <a:pos x="18" y="18"/>
                      </a:cxn>
                      <a:cxn ang="0">
                        <a:pos x="17" y="19"/>
                      </a:cxn>
                      <a:cxn ang="0">
                        <a:pos x="15" y="20"/>
                      </a:cxn>
                      <a:cxn ang="0">
                        <a:pos x="12" y="21"/>
                      </a:cxn>
                      <a:cxn ang="0">
                        <a:pos x="10" y="20"/>
                      </a:cxn>
                      <a:cxn ang="0">
                        <a:pos x="8" y="19"/>
                      </a:cxn>
                      <a:cxn ang="0">
                        <a:pos x="5" y="19"/>
                      </a:cxn>
                      <a:cxn ang="0">
                        <a:pos x="4" y="19"/>
                      </a:cxn>
                      <a:cxn ang="0">
                        <a:pos x="5" y="18"/>
                      </a:cxn>
                      <a:cxn ang="0">
                        <a:pos x="7" y="17"/>
                      </a:cxn>
                      <a:cxn ang="0">
                        <a:pos x="7" y="14"/>
                      </a:cxn>
                      <a:cxn ang="0">
                        <a:pos x="7" y="12"/>
                      </a:cxn>
                      <a:cxn ang="0">
                        <a:pos x="6" y="9"/>
                      </a:cxn>
                      <a:cxn ang="0">
                        <a:pos x="5" y="7"/>
                      </a:cxn>
                      <a:cxn ang="0">
                        <a:pos x="4" y="5"/>
                      </a:cxn>
                      <a:cxn ang="0">
                        <a:pos x="3" y="5"/>
                      </a:cxn>
                      <a:cxn ang="0">
                        <a:pos x="0" y="4"/>
                      </a:cxn>
                    </a:cxnLst>
                    <a:rect l="0" t="0" r="r" b="b"/>
                    <a:pathLst>
                      <a:path w="29" h="26">
                        <a:moveTo>
                          <a:pt x="0" y="4"/>
                        </a:moveTo>
                        <a:lnTo>
                          <a:pt x="3" y="3"/>
                        </a:lnTo>
                        <a:lnTo>
                          <a:pt x="6" y="4"/>
                        </a:lnTo>
                        <a:lnTo>
                          <a:pt x="8" y="5"/>
                        </a:lnTo>
                        <a:lnTo>
                          <a:pt x="10" y="5"/>
                        </a:lnTo>
                        <a:lnTo>
                          <a:pt x="12" y="5"/>
                        </a:lnTo>
                        <a:lnTo>
                          <a:pt x="13" y="3"/>
                        </a:lnTo>
                        <a:lnTo>
                          <a:pt x="15" y="2"/>
                        </a:lnTo>
                        <a:lnTo>
                          <a:pt x="17" y="0"/>
                        </a:lnTo>
                        <a:lnTo>
                          <a:pt x="19" y="0"/>
                        </a:lnTo>
                        <a:lnTo>
                          <a:pt x="21" y="1"/>
                        </a:lnTo>
                        <a:lnTo>
                          <a:pt x="23" y="3"/>
                        </a:lnTo>
                        <a:lnTo>
                          <a:pt x="24" y="5"/>
                        </a:lnTo>
                        <a:lnTo>
                          <a:pt x="23" y="7"/>
                        </a:lnTo>
                        <a:lnTo>
                          <a:pt x="23" y="11"/>
                        </a:lnTo>
                        <a:lnTo>
                          <a:pt x="23" y="13"/>
                        </a:lnTo>
                        <a:lnTo>
                          <a:pt x="23" y="17"/>
                        </a:lnTo>
                        <a:lnTo>
                          <a:pt x="24" y="19"/>
                        </a:lnTo>
                        <a:lnTo>
                          <a:pt x="25" y="21"/>
                        </a:lnTo>
                        <a:lnTo>
                          <a:pt x="27" y="24"/>
                        </a:lnTo>
                        <a:lnTo>
                          <a:pt x="28" y="25"/>
                        </a:lnTo>
                        <a:lnTo>
                          <a:pt x="25" y="25"/>
                        </a:lnTo>
                        <a:lnTo>
                          <a:pt x="24" y="23"/>
                        </a:lnTo>
                        <a:lnTo>
                          <a:pt x="22" y="21"/>
                        </a:lnTo>
                        <a:lnTo>
                          <a:pt x="20" y="18"/>
                        </a:lnTo>
                        <a:lnTo>
                          <a:pt x="19" y="17"/>
                        </a:lnTo>
                        <a:lnTo>
                          <a:pt x="18" y="17"/>
                        </a:lnTo>
                        <a:lnTo>
                          <a:pt x="18" y="18"/>
                        </a:lnTo>
                        <a:lnTo>
                          <a:pt x="17" y="19"/>
                        </a:lnTo>
                        <a:lnTo>
                          <a:pt x="15" y="20"/>
                        </a:lnTo>
                        <a:lnTo>
                          <a:pt x="12" y="21"/>
                        </a:lnTo>
                        <a:lnTo>
                          <a:pt x="10" y="20"/>
                        </a:lnTo>
                        <a:lnTo>
                          <a:pt x="8" y="19"/>
                        </a:lnTo>
                        <a:lnTo>
                          <a:pt x="5" y="19"/>
                        </a:lnTo>
                        <a:lnTo>
                          <a:pt x="4" y="19"/>
                        </a:lnTo>
                        <a:lnTo>
                          <a:pt x="5" y="18"/>
                        </a:lnTo>
                        <a:lnTo>
                          <a:pt x="7" y="17"/>
                        </a:lnTo>
                        <a:lnTo>
                          <a:pt x="7" y="14"/>
                        </a:lnTo>
                        <a:lnTo>
                          <a:pt x="7" y="12"/>
                        </a:lnTo>
                        <a:lnTo>
                          <a:pt x="6" y="9"/>
                        </a:lnTo>
                        <a:lnTo>
                          <a:pt x="5" y="7"/>
                        </a:lnTo>
                        <a:lnTo>
                          <a:pt x="4" y="5"/>
                        </a:lnTo>
                        <a:lnTo>
                          <a:pt x="3" y="5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59" name="Line 153"/>
                <p:cNvSpPr>
                  <a:spLocks noChangeShapeType="1"/>
                </p:cNvSpPr>
                <p:nvPr/>
              </p:nvSpPr>
              <p:spPr bwMode="auto">
                <a:xfrm>
                  <a:off x="5095" y="2585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0" name="Freeform 154"/>
                <p:cNvSpPr>
                  <a:spLocks/>
                </p:cNvSpPr>
                <p:nvPr/>
              </p:nvSpPr>
              <p:spPr bwMode="auto">
                <a:xfrm>
                  <a:off x="5095" y="2524"/>
                  <a:ext cx="31" cy="66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26" y="18"/>
                    </a:cxn>
                    <a:cxn ang="0">
                      <a:pos x="24" y="22"/>
                    </a:cxn>
                    <a:cxn ang="0">
                      <a:pos x="23" y="28"/>
                    </a:cxn>
                    <a:cxn ang="0">
                      <a:pos x="20" y="35"/>
                    </a:cxn>
                    <a:cxn ang="0">
                      <a:pos x="21" y="32"/>
                    </a:cxn>
                    <a:cxn ang="0">
                      <a:pos x="18" y="41"/>
                    </a:cxn>
                    <a:cxn ang="0">
                      <a:pos x="16" y="47"/>
                    </a:cxn>
                    <a:cxn ang="0">
                      <a:pos x="14" y="53"/>
                    </a:cxn>
                    <a:cxn ang="0">
                      <a:pos x="12" y="58"/>
                    </a:cxn>
                    <a:cxn ang="0">
                      <a:pos x="10" y="65"/>
                    </a:cxn>
                    <a:cxn ang="0">
                      <a:pos x="5" y="65"/>
                    </a:cxn>
                    <a:cxn ang="0">
                      <a:pos x="2" y="65"/>
                    </a:cxn>
                    <a:cxn ang="0">
                      <a:pos x="0" y="65"/>
                    </a:cxn>
                    <a:cxn ang="0">
                      <a:pos x="3" y="60"/>
                    </a:cxn>
                    <a:cxn ang="0">
                      <a:pos x="5" y="55"/>
                    </a:cxn>
                    <a:cxn ang="0">
                      <a:pos x="5" y="52"/>
                    </a:cxn>
                    <a:cxn ang="0">
                      <a:pos x="9" y="46"/>
                    </a:cxn>
                    <a:cxn ang="0">
                      <a:pos x="12" y="39"/>
                    </a:cxn>
                    <a:cxn ang="0">
                      <a:pos x="13" y="34"/>
                    </a:cxn>
                    <a:cxn ang="0">
                      <a:pos x="16" y="28"/>
                    </a:cxn>
                    <a:cxn ang="0">
                      <a:pos x="19" y="22"/>
                    </a:cxn>
                    <a:cxn ang="0">
                      <a:pos x="24" y="13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31" h="66">
                      <a:moveTo>
                        <a:pt x="30" y="0"/>
                      </a:moveTo>
                      <a:lnTo>
                        <a:pt x="26" y="18"/>
                      </a:lnTo>
                      <a:lnTo>
                        <a:pt x="24" y="22"/>
                      </a:lnTo>
                      <a:lnTo>
                        <a:pt x="23" y="28"/>
                      </a:lnTo>
                      <a:lnTo>
                        <a:pt x="20" y="35"/>
                      </a:lnTo>
                      <a:lnTo>
                        <a:pt x="21" y="32"/>
                      </a:lnTo>
                      <a:lnTo>
                        <a:pt x="18" y="41"/>
                      </a:lnTo>
                      <a:lnTo>
                        <a:pt x="16" y="47"/>
                      </a:lnTo>
                      <a:lnTo>
                        <a:pt x="14" y="53"/>
                      </a:lnTo>
                      <a:lnTo>
                        <a:pt x="12" y="58"/>
                      </a:lnTo>
                      <a:lnTo>
                        <a:pt x="10" y="65"/>
                      </a:lnTo>
                      <a:lnTo>
                        <a:pt x="5" y="65"/>
                      </a:lnTo>
                      <a:lnTo>
                        <a:pt x="2" y="65"/>
                      </a:lnTo>
                      <a:lnTo>
                        <a:pt x="0" y="65"/>
                      </a:lnTo>
                      <a:lnTo>
                        <a:pt x="3" y="60"/>
                      </a:lnTo>
                      <a:lnTo>
                        <a:pt x="5" y="55"/>
                      </a:lnTo>
                      <a:lnTo>
                        <a:pt x="5" y="52"/>
                      </a:lnTo>
                      <a:lnTo>
                        <a:pt x="9" y="46"/>
                      </a:lnTo>
                      <a:lnTo>
                        <a:pt x="12" y="39"/>
                      </a:lnTo>
                      <a:lnTo>
                        <a:pt x="13" y="34"/>
                      </a:lnTo>
                      <a:lnTo>
                        <a:pt x="16" y="28"/>
                      </a:lnTo>
                      <a:lnTo>
                        <a:pt x="19" y="22"/>
                      </a:lnTo>
                      <a:lnTo>
                        <a:pt x="24" y="13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1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5129" y="2489"/>
                  <a:ext cx="43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2" name="Freeform 156"/>
                <p:cNvSpPr>
                  <a:spLocks/>
                </p:cNvSpPr>
                <p:nvPr/>
              </p:nvSpPr>
              <p:spPr bwMode="auto">
                <a:xfrm>
                  <a:off x="5123" y="2493"/>
                  <a:ext cx="87" cy="96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57" y="7"/>
                    </a:cxn>
                    <a:cxn ang="0">
                      <a:pos x="60" y="17"/>
                    </a:cxn>
                    <a:cxn ang="0">
                      <a:pos x="63" y="23"/>
                    </a:cxn>
                    <a:cxn ang="0">
                      <a:pos x="67" y="28"/>
                    </a:cxn>
                    <a:cxn ang="0">
                      <a:pos x="70" y="36"/>
                    </a:cxn>
                    <a:cxn ang="0">
                      <a:pos x="75" y="41"/>
                    </a:cxn>
                    <a:cxn ang="0">
                      <a:pos x="80" y="48"/>
                    </a:cxn>
                    <a:cxn ang="0">
                      <a:pos x="84" y="56"/>
                    </a:cxn>
                    <a:cxn ang="0">
                      <a:pos x="86" y="57"/>
                    </a:cxn>
                    <a:cxn ang="0">
                      <a:pos x="78" y="63"/>
                    </a:cxn>
                    <a:cxn ang="0">
                      <a:pos x="74" y="68"/>
                    </a:cxn>
                    <a:cxn ang="0">
                      <a:pos x="67" y="72"/>
                    </a:cxn>
                    <a:cxn ang="0">
                      <a:pos x="61" y="76"/>
                    </a:cxn>
                    <a:cxn ang="0">
                      <a:pos x="55" y="80"/>
                    </a:cxn>
                    <a:cxn ang="0">
                      <a:pos x="47" y="83"/>
                    </a:cxn>
                    <a:cxn ang="0">
                      <a:pos x="40" y="88"/>
                    </a:cxn>
                    <a:cxn ang="0">
                      <a:pos x="33" y="91"/>
                    </a:cxn>
                    <a:cxn ang="0">
                      <a:pos x="28" y="93"/>
                    </a:cxn>
                    <a:cxn ang="0">
                      <a:pos x="22" y="95"/>
                    </a:cxn>
                    <a:cxn ang="0">
                      <a:pos x="16" y="95"/>
                    </a:cxn>
                    <a:cxn ang="0">
                      <a:pos x="10" y="95"/>
                    </a:cxn>
                    <a:cxn ang="0">
                      <a:pos x="4" y="95"/>
                    </a:cxn>
                    <a:cxn ang="0">
                      <a:pos x="1" y="95"/>
                    </a:cxn>
                    <a:cxn ang="0">
                      <a:pos x="3" y="90"/>
                    </a:cxn>
                    <a:cxn ang="0">
                      <a:pos x="4" y="83"/>
                    </a:cxn>
                    <a:cxn ang="0">
                      <a:pos x="4" y="76"/>
                    </a:cxn>
                    <a:cxn ang="0">
                      <a:pos x="4" y="68"/>
                    </a:cxn>
                    <a:cxn ang="0">
                      <a:pos x="3" y="68"/>
                    </a:cxn>
                    <a:cxn ang="0">
                      <a:pos x="3" y="62"/>
                    </a:cxn>
                    <a:cxn ang="0">
                      <a:pos x="2" y="56"/>
                    </a:cxn>
                    <a:cxn ang="0">
                      <a:pos x="2" y="53"/>
                    </a:cxn>
                    <a:cxn ang="0">
                      <a:pos x="1" y="49"/>
                    </a:cxn>
                    <a:cxn ang="0">
                      <a:pos x="0" y="44"/>
                    </a:cxn>
                    <a:cxn ang="0">
                      <a:pos x="2" y="38"/>
                    </a:cxn>
                    <a:cxn ang="0">
                      <a:pos x="2" y="34"/>
                    </a:cxn>
                  </a:cxnLst>
                  <a:rect l="0" t="0" r="r" b="b"/>
                  <a:pathLst>
                    <a:path w="87" h="96">
                      <a:moveTo>
                        <a:pt x="53" y="0"/>
                      </a:moveTo>
                      <a:lnTo>
                        <a:pt x="57" y="7"/>
                      </a:lnTo>
                      <a:lnTo>
                        <a:pt x="60" y="17"/>
                      </a:lnTo>
                      <a:lnTo>
                        <a:pt x="63" y="23"/>
                      </a:lnTo>
                      <a:lnTo>
                        <a:pt x="67" y="28"/>
                      </a:lnTo>
                      <a:lnTo>
                        <a:pt x="70" y="36"/>
                      </a:lnTo>
                      <a:lnTo>
                        <a:pt x="75" y="41"/>
                      </a:lnTo>
                      <a:lnTo>
                        <a:pt x="80" y="48"/>
                      </a:lnTo>
                      <a:lnTo>
                        <a:pt x="84" y="56"/>
                      </a:lnTo>
                      <a:lnTo>
                        <a:pt x="86" y="57"/>
                      </a:lnTo>
                      <a:lnTo>
                        <a:pt x="78" y="63"/>
                      </a:lnTo>
                      <a:lnTo>
                        <a:pt x="74" y="68"/>
                      </a:lnTo>
                      <a:lnTo>
                        <a:pt x="67" y="72"/>
                      </a:lnTo>
                      <a:lnTo>
                        <a:pt x="61" y="76"/>
                      </a:lnTo>
                      <a:lnTo>
                        <a:pt x="55" y="80"/>
                      </a:lnTo>
                      <a:lnTo>
                        <a:pt x="47" y="83"/>
                      </a:lnTo>
                      <a:lnTo>
                        <a:pt x="40" y="88"/>
                      </a:lnTo>
                      <a:lnTo>
                        <a:pt x="33" y="91"/>
                      </a:lnTo>
                      <a:lnTo>
                        <a:pt x="28" y="93"/>
                      </a:lnTo>
                      <a:lnTo>
                        <a:pt x="22" y="95"/>
                      </a:lnTo>
                      <a:lnTo>
                        <a:pt x="16" y="95"/>
                      </a:lnTo>
                      <a:lnTo>
                        <a:pt x="10" y="95"/>
                      </a:lnTo>
                      <a:lnTo>
                        <a:pt x="4" y="95"/>
                      </a:lnTo>
                      <a:lnTo>
                        <a:pt x="1" y="95"/>
                      </a:lnTo>
                      <a:lnTo>
                        <a:pt x="3" y="90"/>
                      </a:lnTo>
                      <a:lnTo>
                        <a:pt x="4" y="83"/>
                      </a:lnTo>
                      <a:lnTo>
                        <a:pt x="4" y="76"/>
                      </a:lnTo>
                      <a:lnTo>
                        <a:pt x="4" y="68"/>
                      </a:lnTo>
                      <a:lnTo>
                        <a:pt x="3" y="68"/>
                      </a:lnTo>
                      <a:lnTo>
                        <a:pt x="3" y="62"/>
                      </a:lnTo>
                      <a:lnTo>
                        <a:pt x="2" y="56"/>
                      </a:lnTo>
                      <a:lnTo>
                        <a:pt x="2" y="53"/>
                      </a:lnTo>
                      <a:lnTo>
                        <a:pt x="1" y="49"/>
                      </a:lnTo>
                      <a:lnTo>
                        <a:pt x="0" y="44"/>
                      </a:lnTo>
                      <a:lnTo>
                        <a:pt x="2" y="38"/>
                      </a:lnTo>
                      <a:lnTo>
                        <a:pt x="2" y="3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3" name="Line 157"/>
                <p:cNvSpPr>
                  <a:spLocks noChangeShapeType="1"/>
                </p:cNvSpPr>
                <p:nvPr/>
              </p:nvSpPr>
              <p:spPr bwMode="auto">
                <a:xfrm>
                  <a:off x="5128" y="2529"/>
                  <a:ext cx="16" cy="5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4" name="Line 158"/>
                <p:cNvSpPr>
                  <a:spLocks noChangeShapeType="1"/>
                </p:cNvSpPr>
                <p:nvPr/>
              </p:nvSpPr>
              <p:spPr bwMode="auto">
                <a:xfrm>
                  <a:off x="5148" y="2583"/>
                  <a:ext cx="0" cy="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5" name="Line 159"/>
                <p:cNvSpPr>
                  <a:spLocks noChangeShapeType="1"/>
                </p:cNvSpPr>
                <p:nvPr/>
              </p:nvSpPr>
              <p:spPr bwMode="auto">
                <a:xfrm>
                  <a:off x="5209" y="2547"/>
                  <a:ext cx="0" cy="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45" name="Group 160"/>
              <p:cNvGrpSpPr>
                <a:grpSpLocks/>
              </p:cNvGrpSpPr>
              <p:nvPr/>
            </p:nvGrpSpPr>
            <p:grpSpPr bwMode="auto">
              <a:xfrm>
                <a:off x="5051" y="2330"/>
                <a:ext cx="116" cy="129"/>
                <a:chOff x="5051" y="2330"/>
                <a:chExt cx="116" cy="129"/>
              </a:xfrm>
            </p:grpSpPr>
            <p:grpSp>
              <p:nvGrpSpPr>
                <p:cNvPr id="46" name="Group 161"/>
                <p:cNvGrpSpPr>
                  <a:grpSpLocks/>
                </p:cNvGrpSpPr>
                <p:nvPr/>
              </p:nvGrpSpPr>
              <p:grpSpPr bwMode="auto">
                <a:xfrm>
                  <a:off x="5120" y="2330"/>
                  <a:ext cx="29" cy="43"/>
                  <a:chOff x="5120" y="2330"/>
                  <a:chExt cx="29" cy="43"/>
                </a:xfrm>
              </p:grpSpPr>
              <p:sp>
                <p:nvSpPr>
                  <p:cNvPr id="156" name="Line 162"/>
                  <p:cNvSpPr>
                    <a:spLocks noChangeShapeType="1"/>
                  </p:cNvSpPr>
                  <p:nvPr/>
                </p:nvSpPr>
                <p:spPr bwMode="auto">
                  <a:xfrm>
                    <a:off x="5124" y="2334"/>
                    <a:ext cx="5" cy="3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57" name="Freeform 163" descr="Horizontal brick"/>
                  <p:cNvSpPr>
                    <a:spLocks/>
                  </p:cNvSpPr>
                  <p:nvPr/>
                </p:nvSpPr>
                <p:spPr bwMode="auto">
                  <a:xfrm>
                    <a:off x="5120" y="2330"/>
                    <a:ext cx="29" cy="24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3" y="3"/>
                      </a:cxn>
                      <a:cxn ang="0">
                        <a:pos x="6" y="4"/>
                      </a:cxn>
                      <a:cxn ang="0">
                        <a:pos x="8" y="4"/>
                      </a:cxn>
                      <a:cxn ang="0">
                        <a:pos x="10" y="5"/>
                      </a:cxn>
                      <a:cxn ang="0">
                        <a:pos x="12" y="4"/>
                      </a:cxn>
                      <a:cxn ang="0">
                        <a:pos x="13" y="3"/>
                      </a:cxn>
                      <a:cxn ang="0">
                        <a:pos x="15" y="2"/>
                      </a:cxn>
                      <a:cxn ang="0">
                        <a:pos x="17" y="0"/>
                      </a:cxn>
                      <a:cxn ang="0">
                        <a:pos x="19" y="0"/>
                      </a:cxn>
                      <a:cxn ang="0">
                        <a:pos x="21" y="1"/>
                      </a:cxn>
                      <a:cxn ang="0">
                        <a:pos x="23" y="3"/>
                      </a:cxn>
                      <a:cxn ang="0">
                        <a:pos x="24" y="4"/>
                      </a:cxn>
                      <a:cxn ang="0">
                        <a:pos x="23" y="7"/>
                      </a:cxn>
                      <a:cxn ang="0">
                        <a:pos x="23" y="10"/>
                      </a:cxn>
                      <a:cxn ang="0">
                        <a:pos x="23" y="12"/>
                      </a:cxn>
                      <a:cxn ang="0">
                        <a:pos x="23" y="15"/>
                      </a:cxn>
                      <a:cxn ang="0">
                        <a:pos x="24" y="18"/>
                      </a:cxn>
                      <a:cxn ang="0">
                        <a:pos x="25" y="20"/>
                      </a:cxn>
                      <a:cxn ang="0">
                        <a:pos x="27" y="22"/>
                      </a:cxn>
                      <a:cxn ang="0">
                        <a:pos x="28" y="23"/>
                      </a:cxn>
                      <a:cxn ang="0">
                        <a:pos x="25" y="23"/>
                      </a:cxn>
                      <a:cxn ang="0">
                        <a:pos x="24" y="21"/>
                      </a:cxn>
                      <a:cxn ang="0">
                        <a:pos x="22" y="20"/>
                      </a:cxn>
                      <a:cxn ang="0">
                        <a:pos x="20" y="17"/>
                      </a:cxn>
                      <a:cxn ang="0">
                        <a:pos x="19" y="16"/>
                      </a:cxn>
                      <a:cxn ang="0">
                        <a:pos x="18" y="16"/>
                      </a:cxn>
                      <a:cxn ang="0">
                        <a:pos x="17" y="17"/>
                      </a:cxn>
                      <a:cxn ang="0">
                        <a:pos x="15" y="19"/>
                      </a:cxn>
                      <a:cxn ang="0">
                        <a:pos x="12" y="19"/>
                      </a:cxn>
                      <a:cxn ang="0">
                        <a:pos x="10" y="18"/>
                      </a:cxn>
                      <a:cxn ang="0">
                        <a:pos x="8" y="18"/>
                      </a:cxn>
                      <a:cxn ang="0">
                        <a:pos x="5" y="18"/>
                      </a:cxn>
                      <a:cxn ang="0">
                        <a:pos x="4" y="18"/>
                      </a:cxn>
                      <a:cxn ang="0">
                        <a:pos x="5" y="17"/>
                      </a:cxn>
                      <a:cxn ang="0">
                        <a:pos x="7" y="15"/>
                      </a:cxn>
                      <a:cxn ang="0">
                        <a:pos x="7" y="13"/>
                      </a:cxn>
                      <a:cxn ang="0">
                        <a:pos x="7" y="11"/>
                      </a:cxn>
                      <a:cxn ang="0">
                        <a:pos x="6" y="8"/>
                      </a:cxn>
                      <a:cxn ang="0">
                        <a:pos x="5" y="6"/>
                      </a:cxn>
                      <a:cxn ang="0">
                        <a:pos x="4" y="5"/>
                      </a:cxn>
                      <a:cxn ang="0">
                        <a:pos x="3" y="4"/>
                      </a:cxn>
                      <a:cxn ang="0">
                        <a:pos x="0" y="3"/>
                      </a:cxn>
                    </a:cxnLst>
                    <a:rect l="0" t="0" r="r" b="b"/>
                    <a:pathLst>
                      <a:path w="29" h="24">
                        <a:moveTo>
                          <a:pt x="0" y="3"/>
                        </a:moveTo>
                        <a:lnTo>
                          <a:pt x="3" y="3"/>
                        </a:lnTo>
                        <a:lnTo>
                          <a:pt x="6" y="4"/>
                        </a:lnTo>
                        <a:lnTo>
                          <a:pt x="8" y="4"/>
                        </a:lnTo>
                        <a:lnTo>
                          <a:pt x="10" y="5"/>
                        </a:lnTo>
                        <a:lnTo>
                          <a:pt x="12" y="4"/>
                        </a:lnTo>
                        <a:lnTo>
                          <a:pt x="13" y="3"/>
                        </a:lnTo>
                        <a:lnTo>
                          <a:pt x="15" y="2"/>
                        </a:lnTo>
                        <a:lnTo>
                          <a:pt x="17" y="0"/>
                        </a:lnTo>
                        <a:lnTo>
                          <a:pt x="19" y="0"/>
                        </a:lnTo>
                        <a:lnTo>
                          <a:pt x="21" y="1"/>
                        </a:lnTo>
                        <a:lnTo>
                          <a:pt x="23" y="3"/>
                        </a:lnTo>
                        <a:lnTo>
                          <a:pt x="24" y="4"/>
                        </a:lnTo>
                        <a:lnTo>
                          <a:pt x="23" y="7"/>
                        </a:lnTo>
                        <a:lnTo>
                          <a:pt x="23" y="10"/>
                        </a:lnTo>
                        <a:lnTo>
                          <a:pt x="23" y="12"/>
                        </a:lnTo>
                        <a:lnTo>
                          <a:pt x="23" y="15"/>
                        </a:lnTo>
                        <a:lnTo>
                          <a:pt x="24" y="18"/>
                        </a:lnTo>
                        <a:lnTo>
                          <a:pt x="25" y="20"/>
                        </a:lnTo>
                        <a:lnTo>
                          <a:pt x="27" y="22"/>
                        </a:lnTo>
                        <a:lnTo>
                          <a:pt x="28" y="23"/>
                        </a:lnTo>
                        <a:lnTo>
                          <a:pt x="25" y="23"/>
                        </a:lnTo>
                        <a:lnTo>
                          <a:pt x="24" y="21"/>
                        </a:lnTo>
                        <a:lnTo>
                          <a:pt x="22" y="20"/>
                        </a:lnTo>
                        <a:lnTo>
                          <a:pt x="20" y="17"/>
                        </a:lnTo>
                        <a:lnTo>
                          <a:pt x="19" y="16"/>
                        </a:lnTo>
                        <a:lnTo>
                          <a:pt x="18" y="16"/>
                        </a:lnTo>
                        <a:lnTo>
                          <a:pt x="17" y="17"/>
                        </a:lnTo>
                        <a:lnTo>
                          <a:pt x="15" y="19"/>
                        </a:lnTo>
                        <a:lnTo>
                          <a:pt x="12" y="19"/>
                        </a:lnTo>
                        <a:lnTo>
                          <a:pt x="10" y="18"/>
                        </a:lnTo>
                        <a:lnTo>
                          <a:pt x="8" y="18"/>
                        </a:lnTo>
                        <a:lnTo>
                          <a:pt x="5" y="18"/>
                        </a:lnTo>
                        <a:lnTo>
                          <a:pt x="4" y="18"/>
                        </a:lnTo>
                        <a:lnTo>
                          <a:pt x="5" y="17"/>
                        </a:lnTo>
                        <a:lnTo>
                          <a:pt x="7" y="15"/>
                        </a:lnTo>
                        <a:lnTo>
                          <a:pt x="7" y="13"/>
                        </a:lnTo>
                        <a:lnTo>
                          <a:pt x="7" y="11"/>
                        </a:lnTo>
                        <a:lnTo>
                          <a:pt x="6" y="8"/>
                        </a:lnTo>
                        <a:lnTo>
                          <a:pt x="5" y="6"/>
                        </a:lnTo>
                        <a:lnTo>
                          <a:pt x="4" y="5"/>
                        </a:lnTo>
                        <a:lnTo>
                          <a:pt x="3" y="4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49" name="Line 164"/>
                <p:cNvSpPr>
                  <a:spLocks noChangeShapeType="1"/>
                </p:cNvSpPr>
                <p:nvPr/>
              </p:nvSpPr>
              <p:spPr bwMode="auto">
                <a:xfrm>
                  <a:off x="5052" y="2453"/>
                  <a:ext cx="0" cy="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0" name="Freeform 165"/>
                <p:cNvSpPr>
                  <a:spLocks/>
                </p:cNvSpPr>
                <p:nvPr/>
              </p:nvSpPr>
              <p:spPr bwMode="auto">
                <a:xfrm>
                  <a:off x="5051" y="2393"/>
                  <a:ext cx="32" cy="66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27" y="18"/>
                    </a:cxn>
                    <a:cxn ang="0">
                      <a:pos x="25" y="22"/>
                    </a:cxn>
                    <a:cxn ang="0">
                      <a:pos x="24" y="28"/>
                    </a:cxn>
                    <a:cxn ang="0">
                      <a:pos x="21" y="35"/>
                    </a:cxn>
                    <a:cxn ang="0">
                      <a:pos x="22" y="32"/>
                    </a:cxn>
                    <a:cxn ang="0">
                      <a:pos x="19" y="41"/>
                    </a:cxn>
                    <a:cxn ang="0">
                      <a:pos x="17" y="47"/>
                    </a:cxn>
                    <a:cxn ang="0">
                      <a:pos x="14" y="53"/>
                    </a:cxn>
                    <a:cxn ang="0">
                      <a:pos x="13" y="58"/>
                    </a:cxn>
                    <a:cxn ang="0">
                      <a:pos x="11" y="65"/>
                    </a:cxn>
                    <a:cxn ang="0">
                      <a:pos x="5" y="65"/>
                    </a:cxn>
                    <a:cxn ang="0">
                      <a:pos x="2" y="65"/>
                    </a:cxn>
                    <a:cxn ang="0">
                      <a:pos x="0" y="65"/>
                    </a:cxn>
                    <a:cxn ang="0">
                      <a:pos x="3" y="60"/>
                    </a:cxn>
                    <a:cxn ang="0">
                      <a:pos x="5" y="55"/>
                    </a:cxn>
                    <a:cxn ang="0">
                      <a:pos x="5" y="52"/>
                    </a:cxn>
                    <a:cxn ang="0">
                      <a:pos x="9" y="46"/>
                    </a:cxn>
                    <a:cxn ang="0">
                      <a:pos x="12" y="39"/>
                    </a:cxn>
                    <a:cxn ang="0">
                      <a:pos x="14" y="34"/>
                    </a:cxn>
                    <a:cxn ang="0">
                      <a:pos x="16" y="28"/>
                    </a:cxn>
                    <a:cxn ang="0">
                      <a:pos x="19" y="22"/>
                    </a:cxn>
                    <a:cxn ang="0">
                      <a:pos x="24" y="13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32" h="66">
                      <a:moveTo>
                        <a:pt x="31" y="0"/>
                      </a:moveTo>
                      <a:lnTo>
                        <a:pt x="27" y="18"/>
                      </a:lnTo>
                      <a:lnTo>
                        <a:pt x="25" y="22"/>
                      </a:lnTo>
                      <a:lnTo>
                        <a:pt x="24" y="28"/>
                      </a:lnTo>
                      <a:lnTo>
                        <a:pt x="21" y="35"/>
                      </a:lnTo>
                      <a:lnTo>
                        <a:pt x="22" y="32"/>
                      </a:lnTo>
                      <a:lnTo>
                        <a:pt x="19" y="41"/>
                      </a:lnTo>
                      <a:lnTo>
                        <a:pt x="17" y="47"/>
                      </a:lnTo>
                      <a:lnTo>
                        <a:pt x="14" y="53"/>
                      </a:lnTo>
                      <a:lnTo>
                        <a:pt x="13" y="58"/>
                      </a:lnTo>
                      <a:lnTo>
                        <a:pt x="11" y="65"/>
                      </a:lnTo>
                      <a:lnTo>
                        <a:pt x="5" y="65"/>
                      </a:lnTo>
                      <a:lnTo>
                        <a:pt x="2" y="65"/>
                      </a:lnTo>
                      <a:lnTo>
                        <a:pt x="0" y="65"/>
                      </a:lnTo>
                      <a:lnTo>
                        <a:pt x="3" y="60"/>
                      </a:lnTo>
                      <a:lnTo>
                        <a:pt x="5" y="55"/>
                      </a:lnTo>
                      <a:lnTo>
                        <a:pt x="5" y="52"/>
                      </a:lnTo>
                      <a:lnTo>
                        <a:pt x="9" y="46"/>
                      </a:lnTo>
                      <a:lnTo>
                        <a:pt x="12" y="39"/>
                      </a:lnTo>
                      <a:lnTo>
                        <a:pt x="14" y="34"/>
                      </a:lnTo>
                      <a:lnTo>
                        <a:pt x="16" y="28"/>
                      </a:lnTo>
                      <a:lnTo>
                        <a:pt x="19" y="22"/>
                      </a:lnTo>
                      <a:lnTo>
                        <a:pt x="24" y="13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1" name="Line 166"/>
                <p:cNvSpPr>
                  <a:spLocks noChangeShapeType="1"/>
                </p:cNvSpPr>
                <p:nvPr/>
              </p:nvSpPr>
              <p:spPr bwMode="auto">
                <a:xfrm flipV="1">
                  <a:off x="5086" y="2358"/>
                  <a:ext cx="43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2" name="Freeform 167"/>
                <p:cNvSpPr>
                  <a:spLocks/>
                </p:cNvSpPr>
                <p:nvPr/>
              </p:nvSpPr>
              <p:spPr bwMode="auto">
                <a:xfrm>
                  <a:off x="5078" y="2362"/>
                  <a:ext cx="89" cy="96"/>
                </a:xfrm>
                <a:custGeom>
                  <a:avLst/>
                  <a:gdLst/>
                  <a:ahLst/>
                  <a:cxnLst>
                    <a:cxn ang="0">
                      <a:pos x="55" y="0"/>
                    </a:cxn>
                    <a:cxn ang="0">
                      <a:pos x="58" y="7"/>
                    </a:cxn>
                    <a:cxn ang="0">
                      <a:pos x="62" y="17"/>
                    </a:cxn>
                    <a:cxn ang="0">
                      <a:pos x="65" y="23"/>
                    </a:cxn>
                    <a:cxn ang="0">
                      <a:pos x="68" y="28"/>
                    </a:cxn>
                    <a:cxn ang="0">
                      <a:pos x="72" y="36"/>
                    </a:cxn>
                    <a:cxn ang="0">
                      <a:pos x="77" y="41"/>
                    </a:cxn>
                    <a:cxn ang="0">
                      <a:pos x="82" y="48"/>
                    </a:cxn>
                    <a:cxn ang="0">
                      <a:pos x="86" y="56"/>
                    </a:cxn>
                    <a:cxn ang="0">
                      <a:pos x="88" y="57"/>
                    </a:cxn>
                    <a:cxn ang="0">
                      <a:pos x="80" y="63"/>
                    </a:cxn>
                    <a:cxn ang="0">
                      <a:pos x="76" y="68"/>
                    </a:cxn>
                    <a:cxn ang="0">
                      <a:pos x="68" y="72"/>
                    </a:cxn>
                    <a:cxn ang="0">
                      <a:pos x="62" y="76"/>
                    </a:cxn>
                    <a:cxn ang="0">
                      <a:pos x="56" y="80"/>
                    </a:cxn>
                    <a:cxn ang="0">
                      <a:pos x="48" y="83"/>
                    </a:cxn>
                    <a:cxn ang="0">
                      <a:pos x="41" y="88"/>
                    </a:cxn>
                    <a:cxn ang="0">
                      <a:pos x="34" y="91"/>
                    </a:cxn>
                    <a:cxn ang="0">
                      <a:pos x="28" y="93"/>
                    </a:cxn>
                    <a:cxn ang="0">
                      <a:pos x="22" y="95"/>
                    </a:cxn>
                    <a:cxn ang="0">
                      <a:pos x="16" y="95"/>
                    </a:cxn>
                    <a:cxn ang="0">
                      <a:pos x="10" y="95"/>
                    </a:cxn>
                    <a:cxn ang="0">
                      <a:pos x="4" y="95"/>
                    </a:cxn>
                    <a:cxn ang="0">
                      <a:pos x="1" y="95"/>
                    </a:cxn>
                    <a:cxn ang="0">
                      <a:pos x="3" y="90"/>
                    </a:cxn>
                    <a:cxn ang="0">
                      <a:pos x="4" y="83"/>
                    </a:cxn>
                    <a:cxn ang="0">
                      <a:pos x="4" y="76"/>
                    </a:cxn>
                    <a:cxn ang="0">
                      <a:pos x="4" y="68"/>
                    </a:cxn>
                    <a:cxn ang="0">
                      <a:pos x="3" y="68"/>
                    </a:cxn>
                    <a:cxn ang="0">
                      <a:pos x="3" y="62"/>
                    </a:cxn>
                    <a:cxn ang="0">
                      <a:pos x="2" y="56"/>
                    </a:cxn>
                    <a:cxn ang="0">
                      <a:pos x="2" y="53"/>
                    </a:cxn>
                    <a:cxn ang="0">
                      <a:pos x="1" y="49"/>
                    </a:cxn>
                    <a:cxn ang="0">
                      <a:pos x="0" y="44"/>
                    </a:cxn>
                    <a:cxn ang="0">
                      <a:pos x="2" y="38"/>
                    </a:cxn>
                    <a:cxn ang="0">
                      <a:pos x="2" y="34"/>
                    </a:cxn>
                  </a:cxnLst>
                  <a:rect l="0" t="0" r="r" b="b"/>
                  <a:pathLst>
                    <a:path w="89" h="96">
                      <a:moveTo>
                        <a:pt x="55" y="0"/>
                      </a:moveTo>
                      <a:lnTo>
                        <a:pt x="58" y="7"/>
                      </a:lnTo>
                      <a:lnTo>
                        <a:pt x="62" y="17"/>
                      </a:lnTo>
                      <a:lnTo>
                        <a:pt x="65" y="23"/>
                      </a:lnTo>
                      <a:lnTo>
                        <a:pt x="68" y="28"/>
                      </a:lnTo>
                      <a:lnTo>
                        <a:pt x="72" y="36"/>
                      </a:lnTo>
                      <a:lnTo>
                        <a:pt x="77" y="41"/>
                      </a:lnTo>
                      <a:lnTo>
                        <a:pt x="82" y="48"/>
                      </a:lnTo>
                      <a:lnTo>
                        <a:pt x="86" y="56"/>
                      </a:lnTo>
                      <a:lnTo>
                        <a:pt x="88" y="57"/>
                      </a:lnTo>
                      <a:lnTo>
                        <a:pt x="80" y="63"/>
                      </a:lnTo>
                      <a:lnTo>
                        <a:pt x="76" y="68"/>
                      </a:lnTo>
                      <a:lnTo>
                        <a:pt x="68" y="72"/>
                      </a:lnTo>
                      <a:lnTo>
                        <a:pt x="62" y="76"/>
                      </a:lnTo>
                      <a:lnTo>
                        <a:pt x="56" y="80"/>
                      </a:lnTo>
                      <a:lnTo>
                        <a:pt x="48" y="83"/>
                      </a:lnTo>
                      <a:lnTo>
                        <a:pt x="41" y="88"/>
                      </a:lnTo>
                      <a:lnTo>
                        <a:pt x="34" y="91"/>
                      </a:lnTo>
                      <a:lnTo>
                        <a:pt x="28" y="93"/>
                      </a:lnTo>
                      <a:lnTo>
                        <a:pt x="22" y="95"/>
                      </a:lnTo>
                      <a:lnTo>
                        <a:pt x="16" y="95"/>
                      </a:lnTo>
                      <a:lnTo>
                        <a:pt x="10" y="95"/>
                      </a:lnTo>
                      <a:lnTo>
                        <a:pt x="4" y="95"/>
                      </a:lnTo>
                      <a:lnTo>
                        <a:pt x="1" y="95"/>
                      </a:lnTo>
                      <a:lnTo>
                        <a:pt x="3" y="90"/>
                      </a:lnTo>
                      <a:lnTo>
                        <a:pt x="4" y="83"/>
                      </a:lnTo>
                      <a:lnTo>
                        <a:pt x="4" y="76"/>
                      </a:lnTo>
                      <a:lnTo>
                        <a:pt x="4" y="68"/>
                      </a:lnTo>
                      <a:lnTo>
                        <a:pt x="3" y="68"/>
                      </a:lnTo>
                      <a:lnTo>
                        <a:pt x="3" y="62"/>
                      </a:lnTo>
                      <a:lnTo>
                        <a:pt x="2" y="56"/>
                      </a:lnTo>
                      <a:lnTo>
                        <a:pt x="2" y="53"/>
                      </a:lnTo>
                      <a:lnTo>
                        <a:pt x="1" y="49"/>
                      </a:lnTo>
                      <a:lnTo>
                        <a:pt x="0" y="44"/>
                      </a:lnTo>
                      <a:lnTo>
                        <a:pt x="2" y="38"/>
                      </a:lnTo>
                      <a:lnTo>
                        <a:pt x="2" y="3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3" name="Line 168"/>
                <p:cNvSpPr>
                  <a:spLocks noChangeShapeType="1"/>
                </p:cNvSpPr>
                <p:nvPr/>
              </p:nvSpPr>
              <p:spPr bwMode="auto">
                <a:xfrm>
                  <a:off x="5083" y="2398"/>
                  <a:ext cx="18" cy="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4" name="Line 169"/>
                <p:cNvSpPr>
                  <a:spLocks noChangeShapeType="1"/>
                </p:cNvSpPr>
                <p:nvPr/>
              </p:nvSpPr>
              <p:spPr bwMode="auto">
                <a:xfrm>
                  <a:off x="5105" y="2453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5" name="Line 170"/>
                <p:cNvSpPr>
                  <a:spLocks noChangeShapeType="1"/>
                </p:cNvSpPr>
                <p:nvPr/>
              </p:nvSpPr>
              <p:spPr bwMode="auto">
                <a:xfrm>
                  <a:off x="5165" y="2415"/>
                  <a:ext cx="0" cy="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47" name="Group 171"/>
              <p:cNvGrpSpPr>
                <a:grpSpLocks/>
              </p:cNvGrpSpPr>
              <p:nvPr/>
            </p:nvGrpSpPr>
            <p:grpSpPr bwMode="auto">
              <a:xfrm>
                <a:off x="4891" y="2408"/>
                <a:ext cx="115" cy="130"/>
                <a:chOff x="4891" y="2408"/>
                <a:chExt cx="115" cy="130"/>
              </a:xfrm>
            </p:grpSpPr>
            <p:grpSp>
              <p:nvGrpSpPr>
                <p:cNvPr id="48" name="Group 172"/>
                <p:cNvGrpSpPr>
                  <a:grpSpLocks/>
                </p:cNvGrpSpPr>
                <p:nvPr/>
              </p:nvGrpSpPr>
              <p:grpSpPr bwMode="auto">
                <a:xfrm>
                  <a:off x="4959" y="2408"/>
                  <a:ext cx="31" cy="46"/>
                  <a:chOff x="4959" y="2408"/>
                  <a:chExt cx="31" cy="46"/>
                </a:xfrm>
              </p:grpSpPr>
              <p:sp>
                <p:nvSpPr>
                  <p:cNvPr id="146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4963" y="2413"/>
                    <a:ext cx="6" cy="4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47" name="Freeform 174" descr="Horizontal brick"/>
                  <p:cNvSpPr>
                    <a:spLocks/>
                  </p:cNvSpPr>
                  <p:nvPr/>
                </p:nvSpPr>
                <p:spPr bwMode="auto">
                  <a:xfrm>
                    <a:off x="4959" y="2408"/>
                    <a:ext cx="31" cy="26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3" y="3"/>
                      </a:cxn>
                      <a:cxn ang="0">
                        <a:pos x="6" y="4"/>
                      </a:cxn>
                      <a:cxn ang="0">
                        <a:pos x="9" y="5"/>
                      </a:cxn>
                      <a:cxn ang="0">
                        <a:pos x="11" y="5"/>
                      </a:cxn>
                      <a:cxn ang="0">
                        <a:pos x="13" y="5"/>
                      </a:cxn>
                      <a:cxn ang="0">
                        <a:pos x="14" y="3"/>
                      </a:cxn>
                      <a:cxn ang="0">
                        <a:pos x="16" y="2"/>
                      </a:cxn>
                      <a:cxn ang="0">
                        <a:pos x="18" y="0"/>
                      </a:cxn>
                      <a:cxn ang="0">
                        <a:pos x="20" y="0"/>
                      </a:cxn>
                      <a:cxn ang="0">
                        <a:pos x="22" y="1"/>
                      </a:cxn>
                      <a:cxn ang="0">
                        <a:pos x="25" y="3"/>
                      </a:cxn>
                      <a:cxn ang="0">
                        <a:pos x="26" y="5"/>
                      </a:cxn>
                      <a:cxn ang="0">
                        <a:pos x="25" y="7"/>
                      </a:cxn>
                      <a:cxn ang="0">
                        <a:pos x="25" y="11"/>
                      </a:cxn>
                      <a:cxn ang="0">
                        <a:pos x="25" y="13"/>
                      </a:cxn>
                      <a:cxn ang="0">
                        <a:pos x="25" y="17"/>
                      </a:cxn>
                      <a:cxn ang="0">
                        <a:pos x="26" y="19"/>
                      </a:cxn>
                      <a:cxn ang="0">
                        <a:pos x="27" y="21"/>
                      </a:cxn>
                      <a:cxn ang="0">
                        <a:pos x="29" y="24"/>
                      </a:cxn>
                      <a:cxn ang="0">
                        <a:pos x="30" y="25"/>
                      </a:cxn>
                      <a:cxn ang="0">
                        <a:pos x="27" y="25"/>
                      </a:cxn>
                      <a:cxn ang="0">
                        <a:pos x="25" y="23"/>
                      </a:cxn>
                      <a:cxn ang="0">
                        <a:pos x="24" y="21"/>
                      </a:cxn>
                      <a:cxn ang="0">
                        <a:pos x="22" y="18"/>
                      </a:cxn>
                      <a:cxn ang="0">
                        <a:pos x="21" y="17"/>
                      </a:cxn>
                      <a:cxn ang="0">
                        <a:pos x="20" y="17"/>
                      </a:cxn>
                      <a:cxn ang="0">
                        <a:pos x="19" y="18"/>
                      </a:cxn>
                      <a:cxn ang="0">
                        <a:pos x="18" y="19"/>
                      </a:cxn>
                      <a:cxn ang="0">
                        <a:pos x="16" y="20"/>
                      </a:cxn>
                      <a:cxn ang="0">
                        <a:pos x="13" y="21"/>
                      </a:cxn>
                      <a:cxn ang="0">
                        <a:pos x="11" y="20"/>
                      </a:cxn>
                      <a:cxn ang="0">
                        <a:pos x="8" y="19"/>
                      </a:cxn>
                      <a:cxn ang="0">
                        <a:pos x="6" y="19"/>
                      </a:cxn>
                      <a:cxn ang="0">
                        <a:pos x="4" y="19"/>
                      </a:cxn>
                      <a:cxn ang="0">
                        <a:pos x="6" y="18"/>
                      </a:cxn>
                      <a:cxn ang="0">
                        <a:pos x="7" y="17"/>
                      </a:cxn>
                      <a:cxn ang="0">
                        <a:pos x="8" y="14"/>
                      </a:cxn>
                      <a:cxn ang="0">
                        <a:pos x="8" y="12"/>
                      </a:cxn>
                      <a:cxn ang="0">
                        <a:pos x="7" y="9"/>
                      </a:cxn>
                      <a:cxn ang="0">
                        <a:pos x="6" y="7"/>
                      </a:cxn>
                      <a:cxn ang="0">
                        <a:pos x="5" y="5"/>
                      </a:cxn>
                      <a:cxn ang="0">
                        <a:pos x="3" y="5"/>
                      </a:cxn>
                      <a:cxn ang="0">
                        <a:pos x="0" y="4"/>
                      </a:cxn>
                    </a:cxnLst>
                    <a:rect l="0" t="0" r="r" b="b"/>
                    <a:pathLst>
                      <a:path w="31" h="26">
                        <a:moveTo>
                          <a:pt x="0" y="4"/>
                        </a:moveTo>
                        <a:lnTo>
                          <a:pt x="3" y="3"/>
                        </a:lnTo>
                        <a:lnTo>
                          <a:pt x="6" y="4"/>
                        </a:lnTo>
                        <a:lnTo>
                          <a:pt x="9" y="5"/>
                        </a:lnTo>
                        <a:lnTo>
                          <a:pt x="11" y="5"/>
                        </a:lnTo>
                        <a:lnTo>
                          <a:pt x="13" y="5"/>
                        </a:lnTo>
                        <a:lnTo>
                          <a:pt x="14" y="3"/>
                        </a:lnTo>
                        <a:lnTo>
                          <a:pt x="16" y="2"/>
                        </a:lnTo>
                        <a:lnTo>
                          <a:pt x="18" y="0"/>
                        </a:lnTo>
                        <a:lnTo>
                          <a:pt x="20" y="0"/>
                        </a:lnTo>
                        <a:lnTo>
                          <a:pt x="22" y="1"/>
                        </a:lnTo>
                        <a:lnTo>
                          <a:pt x="25" y="3"/>
                        </a:lnTo>
                        <a:lnTo>
                          <a:pt x="26" y="5"/>
                        </a:lnTo>
                        <a:lnTo>
                          <a:pt x="25" y="7"/>
                        </a:lnTo>
                        <a:lnTo>
                          <a:pt x="25" y="11"/>
                        </a:lnTo>
                        <a:lnTo>
                          <a:pt x="25" y="13"/>
                        </a:lnTo>
                        <a:lnTo>
                          <a:pt x="25" y="17"/>
                        </a:lnTo>
                        <a:lnTo>
                          <a:pt x="26" y="19"/>
                        </a:lnTo>
                        <a:lnTo>
                          <a:pt x="27" y="21"/>
                        </a:lnTo>
                        <a:lnTo>
                          <a:pt x="29" y="24"/>
                        </a:lnTo>
                        <a:lnTo>
                          <a:pt x="30" y="25"/>
                        </a:lnTo>
                        <a:lnTo>
                          <a:pt x="27" y="25"/>
                        </a:lnTo>
                        <a:lnTo>
                          <a:pt x="25" y="23"/>
                        </a:lnTo>
                        <a:lnTo>
                          <a:pt x="24" y="21"/>
                        </a:lnTo>
                        <a:lnTo>
                          <a:pt x="22" y="18"/>
                        </a:lnTo>
                        <a:lnTo>
                          <a:pt x="21" y="17"/>
                        </a:lnTo>
                        <a:lnTo>
                          <a:pt x="20" y="17"/>
                        </a:lnTo>
                        <a:lnTo>
                          <a:pt x="19" y="18"/>
                        </a:lnTo>
                        <a:lnTo>
                          <a:pt x="18" y="19"/>
                        </a:lnTo>
                        <a:lnTo>
                          <a:pt x="16" y="20"/>
                        </a:lnTo>
                        <a:lnTo>
                          <a:pt x="13" y="21"/>
                        </a:lnTo>
                        <a:lnTo>
                          <a:pt x="11" y="20"/>
                        </a:lnTo>
                        <a:lnTo>
                          <a:pt x="8" y="19"/>
                        </a:lnTo>
                        <a:lnTo>
                          <a:pt x="6" y="19"/>
                        </a:lnTo>
                        <a:lnTo>
                          <a:pt x="4" y="19"/>
                        </a:lnTo>
                        <a:lnTo>
                          <a:pt x="6" y="18"/>
                        </a:lnTo>
                        <a:lnTo>
                          <a:pt x="7" y="17"/>
                        </a:lnTo>
                        <a:lnTo>
                          <a:pt x="8" y="14"/>
                        </a:lnTo>
                        <a:lnTo>
                          <a:pt x="8" y="12"/>
                        </a:lnTo>
                        <a:lnTo>
                          <a:pt x="7" y="9"/>
                        </a:lnTo>
                        <a:lnTo>
                          <a:pt x="6" y="7"/>
                        </a:lnTo>
                        <a:lnTo>
                          <a:pt x="5" y="5"/>
                        </a:lnTo>
                        <a:lnTo>
                          <a:pt x="3" y="5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39" name="Line 175"/>
                <p:cNvSpPr>
                  <a:spLocks noChangeShapeType="1"/>
                </p:cNvSpPr>
                <p:nvPr/>
              </p:nvSpPr>
              <p:spPr bwMode="auto">
                <a:xfrm>
                  <a:off x="4891" y="2533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40" name="Freeform 176"/>
                <p:cNvSpPr>
                  <a:spLocks/>
                </p:cNvSpPr>
                <p:nvPr/>
              </p:nvSpPr>
              <p:spPr bwMode="auto">
                <a:xfrm>
                  <a:off x="4891" y="2473"/>
                  <a:ext cx="30" cy="65"/>
                </a:xfrm>
                <a:custGeom>
                  <a:avLst/>
                  <a:gdLst/>
                  <a:ahLst/>
                  <a:cxnLst>
                    <a:cxn ang="0">
                      <a:pos x="29" y="0"/>
                    </a:cxn>
                    <a:cxn ang="0">
                      <a:pos x="25" y="18"/>
                    </a:cxn>
                    <a:cxn ang="0">
                      <a:pos x="23" y="22"/>
                    </a:cxn>
                    <a:cxn ang="0">
                      <a:pos x="22" y="27"/>
                    </a:cxn>
                    <a:cxn ang="0">
                      <a:pos x="19" y="35"/>
                    </a:cxn>
                    <a:cxn ang="0">
                      <a:pos x="21" y="31"/>
                    </a:cxn>
                    <a:cxn ang="0">
                      <a:pos x="17" y="41"/>
                    </a:cxn>
                    <a:cxn ang="0">
                      <a:pos x="16" y="46"/>
                    </a:cxn>
                    <a:cxn ang="0">
                      <a:pos x="13" y="52"/>
                    </a:cxn>
                    <a:cxn ang="0">
                      <a:pos x="12" y="57"/>
                    </a:cxn>
                    <a:cxn ang="0">
                      <a:pos x="10" y="64"/>
                    </a:cxn>
                    <a:cxn ang="0">
                      <a:pos x="5" y="64"/>
                    </a:cxn>
                    <a:cxn ang="0">
                      <a:pos x="2" y="64"/>
                    </a:cxn>
                    <a:cxn ang="0">
                      <a:pos x="0" y="64"/>
                    </a:cxn>
                    <a:cxn ang="0">
                      <a:pos x="2" y="59"/>
                    </a:cxn>
                    <a:cxn ang="0">
                      <a:pos x="5" y="54"/>
                    </a:cxn>
                    <a:cxn ang="0">
                      <a:pos x="5" y="51"/>
                    </a:cxn>
                    <a:cxn ang="0">
                      <a:pos x="8" y="45"/>
                    </a:cxn>
                    <a:cxn ang="0">
                      <a:pos x="11" y="39"/>
                    </a:cxn>
                    <a:cxn ang="0">
                      <a:pos x="13" y="34"/>
                    </a:cxn>
                    <a:cxn ang="0">
                      <a:pos x="15" y="28"/>
                    </a:cxn>
                    <a:cxn ang="0">
                      <a:pos x="18" y="22"/>
                    </a:cxn>
                    <a:cxn ang="0">
                      <a:pos x="23" y="12"/>
                    </a:cxn>
                    <a:cxn ang="0">
                      <a:pos x="29" y="0"/>
                    </a:cxn>
                  </a:cxnLst>
                  <a:rect l="0" t="0" r="r" b="b"/>
                  <a:pathLst>
                    <a:path w="30" h="65">
                      <a:moveTo>
                        <a:pt x="29" y="0"/>
                      </a:moveTo>
                      <a:lnTo>
                        <a:pt x="25" y="18"/>
                      </a:lnTo>
                      <a:lnTo>
                        <a:pt x="23" y="22"/>
                      </a:lnTo>
                      <a:lnTo>
                        <a:pt x="22" y="27"/>
                      </a:lnTo>
                      <a:lnTo>
                        <a:pt x="19" y="35"/>
                      </a:lnTo>
                      <a:lnTo>
                        <a:pt x="21" y="31"/>
                      </a:lnTo>
                      <a:lnTo>
                        <a:pt x="17" y="41"/>
                      </a:lnTo>
                      <a:lnTo>
                        <a:pt x="16" y="46"/>
                      </a:lnTo>
                      <a:lnTo>
                        <a:pt x="13" y="52"/>
                      </a:lnTo>
                      <a:lnTo>
                        <a:pt x="12" y="57"/>
                      </a:lnTo>
                      <a:lnTo>
                        <a:pt x="10" y="64"/>
                      </a:lnTo>
                      <a:lnTo>
                        <a:pt x="5" y="64"/>
                      </a:lnTo>
                      <a:lnTo>
                        <a:pt x="2" y="64"/>
                      </a:lnTo>
                      <a:lnTo>
                        <a:pt x="0" y="64"/>
                      </a:lnTo>
                      <a:lnTo>
                        <a:pt x="2" y="59"/>
                      </a:lnTo>
                      <a:lnTo>
                        <a:pt x="5" y="54"/>
                      </a:lnTo>
                      <a:lnTo>
                        <a:pt x="5" y="51"/>
                      </a:lnTo>
                      <a:lnTo>
                        <a:pt x="8" y="45"/>
                      </a:lnTo>
                      <a:lnTo>
                        <a:pt x="11" y="39"/>
                      </a:lnTo>
                      <a:lnTo>
                        <a:pt x="13" y="34"/>
                      </a:lnTo>
                      <a:lnTo>
                        <a:pt x="15" y="28"/>
                      </a:lnTo>
                      <a:lnTo>
                        <a:pt x="18" y="22"/>
                      </a:lnTo>
                      <a:lnTo>
                        <a:pt x="23" y="12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41" name="Line 177"/>
                <p:cNvSpPr>
                  <a:spLocks noChangeShapeType="1"/>
                </p:cNvSpPr>
                <p:nvPr/>
              </p:nvSpPr>
              <p:spPr bwMode="auto">
                <a:xfrm flipV="1">
                  <a:off x="4924" y="2435"/>
                  <a:ext cx="4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42" name="Freeform 178"/>
                <p:cNvSpPr>
                  <a:spLocks/>
                </p:cNvSpPr>
                <p:nvPr/>
              </p:nvSpPr>
              <p:spPr bwMode="auto">
                <a:xfrm>
                  <a:off x="4918" y="2439"/>
                  <a:ext cx="88" cy="97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57" y="7"/>
                    </a:cxn>
                    <a:cxn ang="0">
                      <a:pos x="61" y="18"/>
                    </a:cxn>
                    <a:cxn ang="0">
                      <a:pos x="64" y="24"/>
                    </a:cxn>
                    <a:cxn ang="0">
                      <a:pos x="68" y="28"/>
                    </a:cxn>
                    <a:cxn ang="0">
                      <a:pos x="71" y="36"/>
                    </a:cxn>
                    <a:cxn ang="0">
                      <a:pos x="76" y="41"/>
                    </a:cxn>
                    <a:cxn ang="0">
                      <a:pos x="81" y="48"/>
                    </a:cxn>
                    <a:cxn ang="0">
                      <a:pos x="85" y="57"/>
                    </a:cxn>
                    <a:cxn ang="0">
                      <a:pos x="87" y="58"/>
                    </a:cxn>
                    <a:cxn ang="0">
                      <a:pos x="79" y="64"/>
                    </a:cxn>
                    <a:cxn ang="0">
                      <a:pos x="75" y="69"/>
                    </a:cxn>
                    <a:cxn ang="0">
                      <a:pos x="68" y="72"/>
                    </a:cxn>
                    <a:cxn ang="0">
                      <a:pos x="62" y="76"/>
                    </a:cxn>
                    <a:cxn ang="0">
                      <a:pos x="56" y="81"/>
                    </a:cxn>
                    <a:cxn ang="0">
                      <a:pos x="47" y="84"/>
                    </a:cxn>
                    <a:cxn ang="0">
                      <a:pos x="41" y="89"/>
                    </a:cxn>
                    <a:cxn ang="0">
                      <a:pos x="34" y="92"/>
                    </a:cxn>
                    <a:cxn ang="0">
                      <a:pos x="28" y="94"/>
                    </a:cxn>
                    <a:cxn ang="0">
                      <a:pos x="22" y="96"/>
                    </a:cxn>
                    <a:cxn ang="0">
                      <a:pos x="16" y="96"/>
                    </a:cxn>
                    <a:cxn ang="0">
                      <a:pos x="10" y="96"/>
                    </a:cxn>
                    <a:cxn ang="0">
                      <a:pos x="4" y="96"/>
                    </a:cxn>
                    <a:cxn ang="0">
                      <a:pos x="1" y="96"/>
                    </a:cxn>
                    <a:cxn ang="0">
                      <a:pos x="3" y="91"/>
                    </a:cxn>
                    <a:cxn ang="0">
                      <a:pos x="4" y="84"/>
                    </a:cxn>
                    <a:cxn ang="0">
                      <a:pos x="4" y="77"/>
                    </a:cxn>
                    <a:cxn ang="0">
                      <a:pos x="4" y="69"/>
                    </a:cxn>
                    <a:cxn ang="0">
                      <a:pos x="3" y="69"/>
                    </a:cxn>
                    <a:cxn ang="0">
                      <a:pos x="3" y="62"/>
                    </a:cxn>
                    <a:cxn ang="0">
                      <a:pos x="2" y="56"/>
                    </a:cxn>
                    <a:cxn ang="0">
                      <a:pos x="2" y="53"/>
                    </a:cxn>
                    <a:cxn ang="0">
                      <a:pos x="1" y="49"/>
                    </a:cxn>
                    <a:cxn ang="0">
                      <a:pos x="0" y="44"/>
                    </a:cxn>
                    <a:cxn ang="0">
                      <a:pos x="2" y="38"/>
                    </a:cxn>
                    <a:cxn ang="0">
                      <a:pos x="2" y="34"/>
                    </a:cxn>
                  </a:cxnLst>
                  <a:rect l="0" t="0" r="r" b="b"/>
                  <a:pathLst>
                    <a:path w="88" h="97">
                      <a:moveTo>
                        <a:pt x="54" y="0"/>
                      </a:moveTo>
                      <a:lnTo>
                        <a:pt x="57" y="7"/>
                      </a:lnTo>
                      <a:lnTo>
                        <a:pt x="61" y="18"/>
                      </a:lnTo>
                      <a:lnTo>
                        <a:pt x="64" y="24"/>
                      </a:lnTo>
                      <a:lnTo>
                        <a:pt x="68" y="28"/>
                      </a:lnTo>
                      <a:lnTo>
                        <a:pt x="71" y="36"/>
                      </a:lnTo>
                      <a:lnTo>
                        <a:pt x="76" y="41"/>
                      </a:lnTo>
                      <a:lnTo>
                        <a:pt x="81" y="48"/>
                      </a:lnTo>
                      <a:lnTo>
                        <a:pt x="85" y="57"/>
                      </a:lnTo>
                      <a:lnTo>
                        <a:pt x="87" y="58"/>
                      </a:lnTo>
                      <a:lnTo>
                        <a:pt x="79" y="64"/>
                      </a:lnTo>
                      <a:lnTo>
                        <a:pt x="75" y="69"/>
                      </a:lnTo>
                      <a:lnTo>
                        <a:pt x="68" y="72"/>
                      </a:lnTo>
                      <a:lnTo>
                        <a:pt x="62" y="76"/>
                      </a:lnTo>
                      <a:lnTo>
                        <a:pt x="56" y="81"/>
                      </a:lnTo>
                      <a:lnTo>
                        <a:pt x="47" y="84"/>
                      </a:lnTo>
                      <a:lnTo>
                        <a:pt x="41" y="89"/>
                      </a:lnTo>
                      <a:lnTo>
                        <a:pt x="34" y="92"/>
                      </a:lnTo>
                      <a:lnTo>
                        <a:pt x="28" y="94"/>
                      </a:lnTo>
                      <a:lnTo>
                        <a:pt x="22" y="96"/>
                      </a:lnTo>
                      <a:lnTo>
                        <a:pt x="16" y="96"/>
                      </a:lnTo>
                      <a:lnTo>
                        <a:pt x="10" y="96"/>
                      </a:lnTo>
                      <a:lnTo>
                        <a:pt x="4" y="96"/>
                      </a:lnTo>
                      <a:lnTo>
                        <a:pt x="1" y="96"/>
                      </a:lnTo>
                      <a:lnTo>
                        <a:pt x="3" y="91"/>
                      </a:lnTo>
                      <a:lnTo>
                        <a:pt x="4" y="84"/>
                      </a:lnTo>
                      <a:lnTo>
                        <a:pt x="4" y="77"/>
                      </a:lnTo>
                      <a:lnTo>
                        <a:pt x="4" y="69"/>
                      </a:lnTo>
                      <a:lnTo>
                        <a:pt x="3" y="69"/>
                      </a:lnTo>
                      <a:lnTo>
                        <a:pt x="3" y="62"/>
                      </a:lnTo>
                      <a:lnTo>
                        <a:pt x="2" y="56"/>
                      </a:lnTo>
                      <a:lnTo>
                        <a:pt x="2" y="53"/>
                      </a:lnTo>
                      <a:lnTo>
                        <a:pt x="1" y="49"/>
                      </a:lnTo>
                      <a:lnTo>
                        <a:pt x="0" y="44"/>
                      </a:lnTo>
                      <a:lnTo>
                        <a:pt x="2" y="38"/>
                      </a:lnTo>
                      <a:lnTo>
                        <a:pt x="2" y="3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43" name="Line 179"/>
                <p:cNvSpPr>
                  <a:spLocks noChangeShapeType="1"/>
                </p:cNvSpPr>
                <p:nvPr/>
              </p:nvSpPr>
              <p:spPr bwMode="auto">
                <a:xfrm>
                  <a:off x="4923" y="2477"/>
                  <a:ext cx="16" cy="5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44" name="Line 180"/>
                <p:cNvSpPr>
                  <a:spLocks noChangeShapeType="1"/>
                </p:cNvSpPr>
                <p:nvPr/>
              </p:nvSpPr>
              <p:spPr bwMode="auto">
                <a:xfrm>
                  <a:off x="4944" y="2532"/>
                  <a:ext cx="0" cy="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45" name="Line 181"/>
                <p:cNvSpPr>
                  <a:spLocks noChangeShapeType="1"/>
                </p:cNvSpPr>
                <p:nvPr/>
              </p:nvSpPr>
              <p:spPr bwMode="auto">
                <a:xfrm>
                  <a:off x="5005" y="2495"/>
                  <a:ext cx="0" cy="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</p:grpSp>
        <p:grpSp>
          <p:nvGrpSpPr>
            <p:cNvPr id="49" name="Group 182"/>
            <p:cNvGrpSpPr>
              <a:grpSpLocks/>
            </p:cNvGrpSpPr>
            <p:nvPr/>
          </p:nvGrpSpPr>
          <p:grpSpPr bwMode="auto">
            <a:xfrm>
              <a:off x="4451061" y="4136555"/>
              <a:ext cx="579190" cy="588589"/>
              <a:chOff x="3263" y="2885"/>
              <a:chExt cx="319" cy="282"/>
            </a:xfrm>
          </p:grpSpPr>
          <p:grpSp>
            <p:nvGrpSpPr>
              <p:cNvPr id="59" name="Group 183"/>
              <p:cNvGrpSpPr>
                <a:grpSpLocks/>
              </p:cNvGrpSpPr>
              <p:nvPr/>
            </p:nvGrpSpPr>
            <p:grpSpPr bwMode="auto">
              <a:xfrm>
                <a:off x="3334" y="3037"/>
                <a:ext cx="117" cy="130"/>
                <a:chOff x="3334" y="3037"/>
                <a:chExt cx="117" cy="130"/>
              </a:xfrm>
            </p:grpSpPr>
            <p:grpSp>
              <p:nvGrpSpPr>
                <p:cNvPr id="69" name="Group 184"/>
                <p:cNvGrpSpPr>
                  <a:grpSpLocks/>
                </p:cNvGrpSpPr>
                <p:nvPr/>
              </p:nvGrpSpPr>
              <p:grpSpPr bwMode="auto">
                <a:xfrm>
                  <a:off x="3404" y="3037"/>
                  <a:ext cx="29" cy="43"/>
                  <a:chOff x="3404" y="3037"/>
                  <a:chExt cx="29" cy="43"/>
                </a:xfrm>
              </p:grpSpPr>
              <p:sp>
                <p:nvSpPr>
                  <p:cNvPr id="221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3041"/>
                    <a:ext cx="5" cy="3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2" name="Freeform 186" descr="Horizontal brick"/>
                  <p:cNvSpPr>
                    <a:spLocks/>
                  </p:cNvSpPr>
                  <p:nvPr/>
                </p:nvSpPr>
                <p:spPr bwMode="auto">
                  <a:xfrm>
                    <a:off x="3404" y="3037"/>
                    <a:ext cx="29" cy="24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3" y="3"/>
                      </a:cxn>
                      <a:cxn ang="0">
                        <a:pos x="6" y="4"/>
                      </a:cxn>
                      <a:cxn ang="0">
                        <a:pos x="8" y="4"/>
                      </a:cxn>
                      <a:cxn ang="0">
                        <a:pos x="10" y="5"/>
                      </a:cxn>
                      <a:cxn ang="0">
                        <a:pos x="12" y="4"/>
                      </a:cxn>
                      <a:cxn ang="0">
                        <a:pos x="13" y="3"/>
                      </a:cxn>
                      <a:cxn ang="0">
                        <a:pos x="15" y="2"/>
                      </a:cxn>
                      <a:cxn ang="0">
                        <a:pos x="17" y="0"/>
                      </a:cxn>
                      <a:cxn ang="0">
                        <a:pos x="19" y="0"/>
                      </a:cxn>
                      <a:cxn ang="0">
                        <a:pos x="21" y="1"/>
                      </a:cxn>
                      <a:cxn ang="0">
                        <a:pos x="23" y="3"/>
                      </a:cxn>
                      <a:cxn ang="0">
                        <a:pos x="24" y="4"/>
                      </a:cxn>
                      <a:cxn ang="0">
                        <a:pos x="23" y="7"/>
                      </a:cxn>
                      <a:cxn ang="0">
                        <a:pos x="23" y="10"/>
                      </a:cxn>
                      <a:cxn ang="0">
                        <a:pos x="23" y="12"/>
                      </a:cxn>
                      <a:cxn ang="0">
                        <a:pos x="23" y="15"/>
                      </a:cxn>
                      <a:cxn ang="0">
                        <a:pos x="24" y="18"/>
                      </a:cxn>
                      <a:cxn ang="0">
                        <a:pos x="25" y="20"/>
                      </a:cxn>
                      <a:cxn ang="0">
                        <a:pos x="27" y="22"/>
                      </a:cxn>
                      <a:cxn ang="0">
                        <a:pos x="28" y="23"/>
                      </a:cxn>
                      <a:cxn ang="0">
                        <a:pos x="25" y="23"/>
                      </a:cxn>
                      <a:cxn ang="0">
                        <a:pos x="24" y="21"/>
                      </a:cxn>
                      <a:cxn ang="0">
                        <a:pos x="22" y="20"/>
                      </a:cxn>
                      <a:cxn ang="0">
                        <a:pos x="20" y="17"/>
                      </a:cxn>
                      <a:cxn ang="0">
                        <a:pos x="19" y="16"/>
                      </a:cxn>
                      <a:cxn ang="0">
                        <a:pos x="18" y="16"/>
                      </a:cxn>
                      <a:cxn ang="0">
                        <a:pos x="17" y="17"/>
                      </a:cxn>
                      <a:cxn ang="0">
                        <a:pos x="15" y="19"/>
                      </a:cxn>
                      <a:cxn ang="0">
                        <a:pos x="12" y="19"/>
                      </a:cxn>
                      <a:cxn ang="0">
                        <a:pos x="10" y="18"/>
                      </a:cxn>
                      <a:cxn ang="0">
                        <a:pos x="8" y="18"/>
                      </a:cxn>
                      <a:cxn ang="0">
                        <a:pos x="5" y="18"/>
                      </a:cxn>
                      <a:cxn ang="0">
                        <a:pos x="4" y="18"/>
                      </a:cxn>
                      <a:cxn ang="0">
                        <a:pos x="5" y="17"/>
                      </a:cxn>
                      <a:cxn ang="0">
                        <a:pos x="7" y="15"/>
                      </a:cxn>
                      <a:cxn ang="0">
                        <a:pos x="7" y="13"/>
                      </a:cxn>
                      <a:cxn ang="0">
                        <a:pos x="7" y="11"/>
                      </a:cxn>
                      <a:cxn ang="0">
                        <a:pos x="6" y="8"/>
                      </a:cxn>
                      <a:cxn ang="0">
                        <a:pos x="5" y="6"/>
                      </a:cxn>
                      <a:cxn ang="0">
                        <a:pos x="4" y="5"/>
                      </a:cxn>
                      <a:cxn ang="0">
                        <a:pos x="3" y="4"/>
                      </a:cxn>
                      <a:cxn ang="0">
                        <a:pos x="0" y="3"/>
                      </a:cxn>
                    </a:cxnLst>
                    <a:rect l="0" t="0" r="r" b="b"/>
                    <a:pathLst>
                      <a:path w="29" h="24">
                        <a:moveTo>
                          <a:pt x="0" y="3"/>
                        </a:moveTo>
                        <a:lnTo>
                          <a:pt x="3" y="3"/>
                        </a:lnTo>
                        <a:lnTo>
                          <a:pt x="6" y="4"/>
                        </a:lnTo>
                        <a:lnTo>
                          <a:pt x="8" y="4"/>
                        </a:lnTo>
                        <a:lnTo>
                          <a:pt x="10" y="5"/>
                        </a:lnTo>
                        <a:lnTo>
                          <a:pt x="12" y="4"/>
                        </a:lnTo>
                        <a:lnTo>
                          <a:pt x="13" y="3"/>
                        </a:lnTo>
                        <a:lnTo>
                          <a:pt x="15" y="2"/>
                        </a:lnTo>
                        <a:lnTo>
                          <a:pt x="17" y="0"/>
                        </a:lnTo>
                        <a:lnTo>
                          <a:pt x="19" y="0"/>
                        </a:lnTo>
                        <a:lnTo>
                          <a:pt x="21" y="1"/>
                        </a:lnTo>
                        <a:lnTo>
                          <a:pt x="23" y="3"/>
                        </a:lnTo>
                        <a:lnTo>
                          <a:pt x="24" y="4"/>
                        </a:lnTo>
                        <a:lnTo>
                          <a:pt x="23" y="7"/>
                        </a:lnTo>
                        <a:lnTo>
                          <a:pt x="23" y="10"/>
                        </a:lnTo>
                        <a:lnTo>
                          <a:pt x="23" y="12"/>
                        </a:lnTo>
                        <a:lnTo>
                          <a:pt x="23" y="15"/>
                        </a:lnTo>
                        <a:lnTo>
                          <a:pt x="24" y="18"/>
                        </a:lnTo>
                        <a:lnTo>
                          <a:pt x="25" y="20"/>
                        </a:lnTo>
                        <a:lnTo>
                          <a:pt x="27" y="22"/>
                        </a:lnTo>
                        <a:lnTo>
                          <a:pt x="28" y="23"/>
                        </a:lnTo>
                        <a:lnTo>
                          <a:pt x="25" y="23"/>
                        </a:lnTo>
                        <a:lnTo>
                          <a:pt x="24" y="21"/>
                        </a:lnTo>
                        <a:lnTo>
                          <a:pt x="22" y="20"/>
                        </a:lnTo>
                        <a:lnTo>
                          <a:pt x="20" y="17"/>
                        </a:lnTo>
                        <a:lnTo>
                          <a:pt x="19" y="16"/>
                        </a:lnTo>
                        <a:lnTo>
                          <a:pt x="18" y="16"/>
                        </a:lnTo>
                        <a:lnTo>
                          <a:pt x="17" y="17"/>
                        </a:lnTo>
                        <a:lnTo>
                          <a:pt x="15" y="19"/>
                        </a:lnTo>
                        <a:lnTo>
                          <a:pt x="12" y="19"/>
                        </a:lnTo>
                        <a:lnTo>
                          <a:pt x="10" y="18"/>
                        </a:lnTo>
                        <a:lnTo>
                          <a:pt x="8" y="18"/>
                        </a:lnTo>
                        <a:lnTo>
                          <a:pt x="5" y="18"/>
                        </a:lnTo>
                        <a:lnTo>
                          <a:pt x="4" y="18"/>
                        </a:lnTo>
                        <a:lnTo>
                          <a:pt x="5" y="17"/>
                        </a:lnTo>
                        <a:lnTo>
                          <a:pt x="7" y="15"/>
                        </a:lnTo>
                        <a:lnTo>
                          <a:pt x="7" y="13"/>
                        </a:lnTo>
                        <a:lnTo>
                          <a:pt x="7" y="11"/>
                        </a:lnTo>
                        <a:lnTo>
                          <a:pt x="6" y="8"/>
                        </a:lnTo>
                        <a:lnTo>
                          <a:pt x="5" y="6"/>
                        </a:lnTo>
                        <a:lnTo>
                          <a:pt x="4" y="5"/>
                        </a:lnTo>
                        <a:lnTo>
                          <a:pt x="3" y="4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214" name="Line 187"/>
                <p:cNvSpPr>
                  <a:spLocks noChangeShapeType="1"/>
                </p:cNvSpPr>
                <p:nvPr/>
              </p:nvSpPr>
              <p:spPr bwMode="auto">
                <a:xfrm>
                  <a:off x="3335" y="3160"/>
                  <a:ext cx="0" cy="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" name="Freeform 188"/>
                <p:cNvSpPr>
                  <a:spLocks/>
                </p:cNvSpPr>
                <p:nvPr/>
              </p:nvSpPr>
              <p:spPr bwMode="auto">
                <a:xfrm>
                  <a:off x="3334" y="3101"/>
                  <a:ext cx="31" cy="66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26" y="18"/>
                    </a:cxn>
                    <a:cxn ang="0">
                      <a:pos x="24" y="22"/>
                    </a:cxn>
                    <a:cxn ang="0">
                      <a:pos x="23" y="28"/>
                    </a:cxn>
                    <a:cxn ang="0">
                      <a:pos x="20" y="35"/>
                    </a:cxn>
                    <a:cxn ang="0">
                      <a:pos x="21" y="32"/>
                    </a:cxn>
                    <a:cxn ang="0">
                      <a:pos x="18" y="41"/>
                    </a:cxn>
                    <a:cxn ang="0">
                      <a:pos x="16" y="47"/>
                    </a:cxn>
                    <a:cxn ang="0">
                      <a:pos x="14" y="53"/>
                    </a:cxn>
                    <a:cxn ang="0">
                      <a:pos x="12" y="58"/>
                    </a:cxn>
                    <a:cxn ang="0">
                      <a:pos x="10" y="65"/>
                    </a:cxn>
                    <a:cxn ang="0">
                      <a:pos x="5" y="65"/>
                    </a:cxn>
                    <a:cxn ang="0">
                      <a:pos x="2" y="65"/>
                    </a:cxn>
                    <a:cxn ang="0">
                      <a:pos x="0" y="65"/>
                    </a:cxn>
                    <a:cxn ang="0">
                      <a:pos x="3" y="60"/>
                    </a:cxn>
                    <a:cxn ang="0">
                      <a:pos x="5" y="55"/>
                    </a:cxn>
                    <a:cxn ang="0">
                      <a:pos x="5" y="52"/>
                    </a:cxn>
                    <a:cxn ang="0">
                      <a:pos x="9" y="46"/>
                    </a:cxn>
                    <a:cxn ang="0">
                      <a:pos x="12" y="39"/>
                    </a:cxn>
                    <a:cxn ang="0">
                      <a:pos x="13" y="34"/>
                    </a:cxn>
                    <a:cxn ang="0">
                      <a:pos x="16" y="28"/>
                    </a:cxn>
                    <a:cxn ang="0">
                      <a:pos x="19" y="22"/>
                    </a:cxn>
                    <a:cxn ang="0">
                      <a:pos x="24" y="13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31" h="66">
                      <a:moveTo>
                        <a:pt x="30" y="0"/>
                      </a:moveTo>
                      <a:lnTo>
                        <a:pt x="26" y="18"/>
                      </a:lnTo>
                      <a:lnTo>
                        <a:pt x="24" y="22"/>
                      </a:lnTo>
                      <a:lnTo>
                        <a:pt x="23" y="28"/>
                      </a:lnTo>
                      <a:lnTo>
                        <a:pt x="20" y="35"/>
                      </a:lnTo>
                      <a:lnTo>
                        <a:pt x="21" y="32"/>
                      </a:lnTo>
                      <a:lnTo>
                        <a:pt x="18" y="41"/>
                      </a:lnTo>
                      <a:lnTo>
                        <a:pt x="16" y="47"/>
                      </a:lnTo>
                      <a:lnTo>
                        <a:pt x="14" y="53"/>
                      </a:lnTo>
                      <a:lnTo>
                        <a:pt x="12" y="58"/>
                      </a:lnTo>
                      <a:lnTo>
                        <a:pt x="10" y="65"/>
                      </a:lnTo>
                      <a:lnTo>
                        <a:pt x="5" y="65"/>
                      </a:lnTo>
                      <a:lnTo>
                        <a:pt x="2" y="65"/>
                      </a:lnTo>
                      <a:lnTo>
                        <a:pt x="0" y="65"/>
                      </a:lnTo>
                      <a:lnTo>
                        <a:pt x="3" y="60"/>
                      </a:lnTo>
                      <a:lnTo>
                        <a:pt x="5" y="55"/>
                      </a:lnTo>
                      <a:lnTo>
                        <a:pt x="5" y="52"/>
                      </a:lnTo>
                      <a:lnTo>
                        <a:pt x="9" y="46"/>
                      </a:lnTo>
                      <a:lnTo>
                        <a:pt x="12" y="39"/>
                      </a:lnTo>
                      <a:lnTo>
                        <a:pt x="13" y="34"/>
                      </a:lnTo>
                      <a:lnTo>
                        <a:pt x="16" y="28"/>
                      </a:lnTo>
                      <a:lnTo>
                        <a:pt x="19" y="22"/>
                      </a:lnTo>
                      <a:lnTo>
                        <a:pt x="24" y="13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6" name="Line 189"/>
                <p:cNvSpPr>
                  <a:spLocks noChangeShapeType="1"/>
                </p:cNvSpPr>
                <p:nvPr/>
              </p:nvSpPr>
              <p:spPr bwMode="auto">
                <a:xfrm flipV="1">
                  <a:off x="3368" y="3065"/>
                  <a:ext cx="45" cy="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7" name="Freeform 190"/>
                <p:cNvSpPr>
                  <a:spLocks/>
                </p:cNvSpPr>
                <p:nvPr/>
              </p:nvSpPr>
              <p:spPr bwMode="auto">
                <a:xfrm>
                  <a:off x="3362" y="3069"/>
                  <a:ext cx="89" cy="96"/>
                </a:xfrm>
                <a:custGeom>
                  <a:avLst/>
                  <a:gdLst/>
                  <a:ahLst/>
                  <a:cxnLst>
                    <a:cxn ang="0">
                      <a:pos x="55" y="0"/>
                    </a:cxn>
                    <a:cxn ang="0">
                      <a:pos x="58" y="7"/>
                    </a:cxn>
                    <a:cxn ang="0">
                      <a:pos x="62" y="17"/>
                    </a:cxn>
                    <a:cxn ang="0">
                      <a:pos x="65" y="23"/>
                    </a:cxn>
                    <a:cxn ang="0">
                      <a:pos x="68" y="28"/>
                    </a:cxn>
                    <a:cxn ang="0">
                      <a:pos x="72" y="36"/>
                    </a:cxn>
                    <a:cxn ang="0">
                      <a:pos x="77" y="41"/>
                    </a:cxn>
                    <a:cxn ang="0">
                      <a:pos x="82" y="48"/>
                    </a:cxn>
                    <a:cxn ang="0">
                      <a:pos x="86" y="56"/>
                    </a:cxn>
                    <a:cxn ang="0">
                      <a:pos x="88" y="57"/>
                    </a:cxn>
                    <a:cxn ang="0">
                      <a:pos x="80" y="63"/>
                    </a:cxn>
                    <a:cxn ang="0">
                      <a:pos x="76" y="68"/>
                    </a:cxn>
                    <a:cxn ang="0">
                      <a:pos x="68" y="72"/>
                    </a:cxn>
                    <a:cxn ang="0">
                      <a:pos x="62" y="76"/>
                    </a:cxn>
                    <a:cxn ang="0">
                      <a:pos x="56" y="80"/>
                    </a:cxn>
                    <a:cxn ang="0">
                      <a:pos x="48" y="83"/>
                    </a:cxn>
                    <a:cxn ang="0">
                      <a:pos x="41" y="88"/>
                    </a:cxn>
                    <a:cxn ang="0">
                      <a:pos x="34" y="91"/>
                    </a:cxn>
                    <a:cxn ang="0">
                      <a:pos x="28" y="93"/>
                    </a:cxn>
                    <a:cxn ang="0">
                      <a:pos x="22" y="95"/>
                    </a:cxn>
                    <a:cxn ang="0">
                      <a:pos x="16" y="95"/>
                    </a:cxn>
                    <a:cxn ang="0">
                      <a:pos x="10" y="95"/>
                    </a:cxn>
                    <a:cxn ang="0">
                      <a:pos x="4" y="95"/>
                    </a:cxn>
                    <a:cxn ang="0">
                      <a:pos x="1" y="95"/>
                    </a:cxn>
                    <a:cxn ang="0">
                      <a:pos x="3" y="90"/>
                    </a:cxn>
                    <a:cxn ang="0">
                      <a:pos x="4" y="83"/>
                    </a:cxn>
                    <a:cxn ang="0">
                      <a:pos x="4" y="76"/>
                    </a:cxn>
                    <a:cxn ang="0">
                      <a:pos x="4" y="68"/>
                    </a:cxn>
                    <a:cxn ang="0">
                      <a:pos x="3" y="68"/>
                    </a:cxn>
                    <a:cxn ang="0">
                      <a:pos x="3" y="62"/>
                    </a:cxn>
                    <a:cxn ang="0">
                      <a:pos x="2" y="56"/>
                    </a:cxn>
                    <a:cxn ang="0">
                      <a:pos x="2" y="53"/>
                    </a:cxn>
                    <a:cxn ang="0">
                      <a:pos x="1" y="49"/>
                    </a:cxn>
                    <a:cxn ang="0">
                      <a:pos x="0" y="44"/>
                    </a:cxn>
                    <a:cxn ang="0">
                      <a:pos x="2" y="38"/>
                    </a:cxn>
                    <a:cxn ang="0">
                      <a:pos x="2" y="34"/>
                    </a:cxn>
                  </a:cxnLst>
                  <a:rect l="0" t="0" r="r" b="b"/>
                  <a:pathLst>
                    <a:path w="89" h="96">
                      <a:moveTo>
                        <a:pt x="55" y="0"/>
                      </a:moveTo>
                      <a:lnTo>
                        <a:pt x="58" y="7"/>
                      </a:lnTo>
                      <a:lnTo>
                        <a:pt x="62" y="17"/>
                      </a:lnTo>
                      <a:lnTo>
                        <a:pt x="65" y="23"/>
                      </a:lnTo>
                      <a:lnTo>
                        <a:pt x="68" y="28"/>
                      </a:lnTo>
                      <a:lnTo>
                        <a:pt x="72" y="36"/>
                      </a:lnTo>
                      <a:lnTo>
                        <a:pt x="77" y="41"/>
                      </a:lnTo>
                      <a:lnTo>
                        <a:pt x="82" y="48"/>
                      </a:lnTo>
                      <a:lnTo>
                        <a:pt x="86" y="56"/>
                      </a:lnTo>
                      <a:lnTo>
                        <a:pt x="88" y="57"/>
                      </a:lnTo>
                      <a:lnTo>
                        <a:pt x="80" y="63"/>
                      </a:lnTo>
                      <a:lnTo>
                        <a:pt x="76" y="68"/>
                      </a:lnTo>
                      <a:lnTo>
                        <a:pt x="68" y="72"/>
                      </a:lnTo>
                      <a:lnTo>
                        <a:pt x="62" y="76"/>
                      </a:lnTo>
                      <a:lnTo>
                        <a:pt x="56" y="80"/>
                      </a:lnTo>
                      <a:lnTo>
                        <a:pt x="48" y="83"/>
                      </a:lnTo>
                      <a:lnTo>
                        <a:pt x="41" y="88"/>
                      </a:lnTo>
                      <a:lnTo>
                        <a:pt x="34" y="91"/>
                      </a:lnTo>
                      <a:lnTo>
                        <a:pt x="28" y="93"/>
                      </a:lnTo>
                      <a:lnTo>
                        <a:pt x="22" y="95"/>
                      </a:lnTo>
                      <a:lnTo>
                        <a:pt x="16" y="95"/>
                      </a:lnTo>
                      <a:lnTo>
                        <a:pt x="10" y="95"/>
                      </a:lnTo>
                      <a:lnTo>
                        <a:pt x="4" y="95"/>
                      </a:lnTo>
                      <a:lnTo>
                        <a:pt x="1" y="95"/>
                      </a:lnTo>
                      <a:lnTo>
                        <a:pt x="3" y="90"/>
                      </a:lnTo>
                      <a:lnTo>
                        <a:pt x="4" y="83"/>
                      </a:lnTo>
                      <a:lnTo>
                        <a:pt x="4" y="76"/>
                      </a:lnTo>
                      <a:lnTo>
                        <a:pt x="4" y="68"/>
                      </a:lnTo>
                      <a:lnTo>
                        <a:pt x="3" y="68"/>
                      </a:lnTo>
                      <a:lnTo>
                        <a:pt x="3" y="62"/>
                      </a:lnTo>
                      <a:lnTo>
                        <a:pt x="2" y="56"/>
                      </a:lnTo>
                      <a:lnTo>
                        <a:pt x="2" y="53"/>
                      </a:lnTo>
                      <a:lnTo>
                        <a:pt x="1" y="49"/>
                      </a:lnTo>
                      <a:lnTo>
                        <a:pt x="0" y="44"/>
                      </a:lnTo>
                      <a:lnTo>
                        <a:pt x="2" y="38"/>
                      </a:lnTo>
                      <a:lnTo>
                        <a:pt x="2" y="3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8" name="Line 191"/>
                <p:cNvSpPr>
                  <a:spLocks noChangeShapeType="1"/>
                </p:cNvSpPr>
                <p:nvPr/>
              </p:nvSpPr>
              <p:spPr bwMode="auto">
                <a:xfrm>
                  <a:off x="3366" y="3105"/>
                  <a:ext cx="18" cy="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9" name="Line 192"/>
                <p:cNvSpPr>
                  <a:spLocks noChangeShapeType="1"/>
                </p:cNvSpPr>
                <p:nvPr/>
              </p:nvSpPr>
              <p:spPr bwMode="auto">
                <a:xfrm>
                  <a:off x="3388" y="3160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20" name="Line 193"/>
                <p:cNvSpPr>
                  <a:spLocks noChangeShapeType="1"/>
                </p:cNvSpPr>
                <p:nvPr/>
              </p:nvSpPr>
              <p:spPr bwMode="auto">
                <a:xfrm>
                  <a:off x="3449" y="3122"/>
                  <a:ext cx="0" cy="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79" name="Group 194"/>
              <p:cNvGrpSpPr>
                <a:grpSpLocks/>
              </p:cNvGrpSpPr>
              <p:nvPr/>
            </p:nvGrpSpPr>
            <p:grpSpPr bwMode="auto">
              <a:xfrm>
                <a:off x="3466" y="3017"/>
                <a:ext cx="116" cy="130"/>
                <a:chOff x="3466" y="3017"/>
                <a:chExt cx="116" cy="130"/>
              </a:xfrm>
            </p:grpSpPr>
            <p:grpSp>
              <p:nvGrpSpPr>
                <p:cNvPr id="89" name="Group 195"/>
                <p:cNvGrpSpPr>
                  <a:grpSpLocks/>
                </p:cNvGrpSpPr>
                <p:nvPr/>
              </p:nvGrpSpPr>
              <p:grpSpPr bwMode="auto">
                <a:xfrm>
                  <a:off x="3535" y="3017"/>
                  <a:ext cx="29" cy="45"/>
                  <a:chOff x="3535" y="3017"/>
                  <a:chExt cx="29" cy="45"/>
                </a:xfrm>
              </p:grpSpPr>
              <p:sp>
                <p:nvSpPr>
                  <p:cNvPr id="211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3538" y="3022"/>
                    <a:ext cx="6" cy="4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12" name="Freeform 197" descr="Horizontal brick"/>
                  <p:cNvSpPr>
                    <a:spLocks/>
                  </p:cNvSpPr>
                  <p:nvPr/>
                </p:nvSpPr>
                <p:spPr bwMode="auto">
                  <a:xfrm>
                    <a:off x="3535" y="3017"/>
                    <a:ext cx="29" cy="26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3" y="3"/>
                      </a:cxn>
                      <a:cxn ang="0">
                        <a:pos x="6" y="4"/>
                      </a:cxn>
                      <a:cxn ang="0">
                        <a:pos x="8" y="5"/>
                      </a:cxn>
                      <a:cxn ang="0">
                        <a:pos x="10" y="5"/>
                      </a:cxn>
                      <a:cxn ang="0">
                        <a:pos x="12" y="5"/>
                      </a:cxn>
                      <a:cxn ang="0">
                        <a:pos x="13" y="3"/>
                      </a:cxn>
                      <a:cxn ang="0">
                        <a:pos x="15" y="2"/>
                      </a:cxn>
                      <a:cxn ang="0">
                        <a:pos x="17" y="0"/>
                      </a:cxn>
                      <a:cxn ang="0">
                        <a:pos x="19" y="0"/>
                      </a:cxn>
                      <a:cxn ang="0">
                        <a:pos x="21" y="1"/>
                      </a:cxn>
                      <a:cxn ang="0">
                        <a:pos x="23" y="3"/>
                      </a:cxn>
                      <a:cxn ang="0">
                        <a:pos x="24" y="5"/>
                      </a:cxn>
                      <a:cxn ang="0">
                        <a:pos x="23" y="7"/>
                      </a:cxn>
                      <a:cxn ang="0">
                        <a:pos x="23" y="11"/>
                      </a:cxn>
                      <a:cxn ang="0">
                        <a:pos x="23" y="13"/>
                      </a:cxn>
                      <a:cxn ang="0">
                        <a:pos x="23" y="17"/>
                      </a:cxn>
                      <a:cxn ang="0">
                        <a:pos x="24" y="19"/>
                      </a:cxn>
                      <a:cxn ang="0">
                        <a:pos x="25" y="21"/>
                      </a:cxn>
                      <a:cxn ang="0">
                        <a:pos x="27" y="24"/>
                      </a:cxn>
                      <a:cxn ang="0">
                        <a:pos x="28" y="25"/>
                      </a:cxn>
                      <a:cxn ang="0">
                        <a:pos x="25" y="25"/>
                      </a:cxn>
                      <a:cxn ang="0">
                        <a:pos x="24" y="23"/>
                      </a:cxn>
                      <a:cxn ang="0">
                        <a:pos x="22" y="21"/>
                      </a:cxn>
                      <a:cxn ang="0">
                        <a:pos x="20" y="18"/>
                      </a:cxn>
                      <a:cxn ang="0">
                        <a:pos x="19" y="17"/>
                      </a:cxn>
                      <a:cxn ang="0">
                        <a:pos x="18" y="17"/>
                      </a:cxn>
                      <a:cxn ang="0">
                        <a:pos x="18" y="18"/>
                      </a:cxn>
                      <a:cxn ang="0">
                        <a:pos x="17" y="19"/>
                      </a:cxn>
                      <a:cxn ang="0">
                        <a:pos x="15" y="20"/>
                      </a:cxn>
                      <a:cxn ang="0">
                        <a:pos x="12" y="21"/>
                      </a:cxn>
                      <a:cxn ang="0">
                        <a:pos x="10" y="20"/>
                      </a:cxn>
                      <a:cxn ang="0">
                        <a:pos x="8" y="19"/>
                      </a:cxn>
                      <a:cxn ang="0">
                        <a:pos x="5" y="19"/>
                      </a:cxn>
                      <a:cxn ang="0">
                        <a:pos x="4" y="19"/>
                      </a:cxn>
                      <a:cxn ang="0">
                        <a:pos x="5" y="18"/>
                      </a:cxn>
                      <a:cxn ang="0">
                        <a:pos x="7" y="17"/>
                      </a:cxn>
                      <a:cxn ang="0">
                        <a:pos x="7" y="14"/>
                      </a:cxn>
                      <a:cxn ang="0">
                        <a:pos x="7" y="12"/>
                      </a:cxn>
                      <a:cxn ang="0">
                        <a:pos x="6" y="9"/>
                      </a:cxn>
                      <a:cxn ang="0">
                        <a:pos x="5" y="7"/>
                      </a:cxn>
                      <a:cxn ang="0">
                        <a:pos x="4" y="5"/>
                      </a:cxn>
                      <a:cxn ang="0">
                        <a:pos x="3" y="5"/>
                      </a:cxn>
                      <a:cxn ang="0">
                        <a:pos x="0" y="4"/>
                      </a:cxn>
                    </a:cxnLst>
                    <a:rect l="0" t="0" r="r" b="b"/>
                    <a:pathLst>
                      <a:path w="29" h="26">
                        <a:moveTo>
                          <a:pt x="0" y="4"/>
                        </a:moveTo>
                        <a:lnTo>
                          <a:pt x="3" y="3"/>
                        </a:lnTo>
                        <a:lnTo>
                          <a:pt x="6" y="4"/>
                        </a:lnTo>
                        <a:lnTo>
                          <a:pt x="8" y="5"/>
                        </a:lnTo>
                        <a:lnTo>
                          <a:pt x="10" y="5"/>
                        </a:lnTo>
                        <a:lnTo>
                          <a:pt x="12" y="5"/>
                        </a:lnTo>
                        <a:lnTo>
                          <a:pt x="13" y="3"/>
                        </a:lnTo>
                        <a:lnTo>
                          <a:pt x="15" y="2"/>
                        </a:lnTo>
                        <a:lnTo>
                          <a:pt x="17" y="0"/>
                        </a:lnTo>
                        <a:lnTo>
                          <a:pt x="19" y="0"/>
                        </a:lnTo>
                        <a:lnTo>
                          <a:pt x="21" y="1"/>
                        </a:lnTo>
                        <a:lnTo>
                          <a:pt x="23" y="3"/>
                        </a:lnTo>
                        <a:lnTo>
                          <a:pt x="24" y="5"/>
                        </a:lnTo>
                        <a:lnTo>
                          <a:pt x="23" y="7"/>
                        </a:lnTo>
                        <a:lnTo>
                          <a:pt x="23" y="11"/>
                        </a:lnTo>
                        <a:lnTo>
                          <a:pt x="23" y="13"/>
                        </a:lnTo>
                        <a:lnTo>
                          <a:pt x="23" y="17"/>
                        </a:lnTo>
                        <a:lnTo>
                          <a:pt x="24" y="19"/>
                        </a:lnTo>
                        <a:lnTo>
                          <a:pt x="25" y="21"/>
                        </a:lnTo>
                        <a:lnTo>
                          <a:pt x="27" y="24"/>
                        </a:lnTo>
                        <a:lnTo>
                          <a:pt x="28" y="25"/>
                        </a:lnTo>
                        <a:lnTo>
                          <a:pt x="25" y="25"/>
                        </a:lnTo>
                        <a:lnTo>
                          <a:pt x="24" y="23"/>
                        </a:lnTo>
                        <a:lnTo>
                          <a:pt x="22" y="21"/>
                        </a:lnTo>
                        <a:lnTo>
                          <a:pt x="20" y="18"/>
                        </a:lnTo>
                        <a:lnTo>
                          <a:pt x="19" y="17"/>
                        </a:lnTo>
                        <a:lnTo>
                          <a:pt x="18" y="17"/>
                        </a:lnTo>
                        <a:lnTo>
                          <a:pt x="18" y="18"/>
                        </a:lnTo>
                        <a:lnTo>
                          <a:pt x="17" y="19"/>
                        </a:lnTo>
                        <a:lnTo>
                          <a:pt x="15" y="20"/>
                        </a:lnTo>
                        <a:lnTo>
                          <a:pt x="12" y="21"/>
                        </a:lnTo>
                        <a:lnTo>
                          <a:pt x="10" y="20"/>
                        </a:lnTo>
                        <a:lnTo>
                          <a:pt x="8" y="19"/>
                        </a:lnTo>
                        <a:lnTo>
                          <a:pt x="5" y="19"/>
                        </a:lnTo>
                        <a:lnTo>
                          <a:pt x="4" y="19"/>
                        </a:lnTo>
                        <a:lnTo>
                          <a:pt x="5" y="18"/>
                        </a:lnTo>
                        <a:lnTo>
                          <a:pt x="7" y="17"/>
                        </a:lnTo>
                        <a:lnTo>
                          <a:pt x="7" y="14"/>
                        </a:lnTo>
                        <a:lnTo>
                          <a:pt x="7" y="12"/>
                        </a:lnTo>
                        <a:lnTo>
                          <a:pt x="6" y="9"/>
                        </a:lnTo>
                        <a:lnTo>
                          <a:pt x="5" y="7"/>
                        </a:lnTo>
                        <a:lnTo>
                          <a:pt x="4" y="5"/>
                        </a:lnTo>
                        <a:lnTo>
                          <a:pt x="3" y="5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204" name="Line 198"/>
                <p:cNvSpPr>
                  <a:spLocks noChangeShapeType="1"/>
                </p:cNvSpPr>
                <p:nvPr/>
              </p:nvSpPr>
              <p:spPr bwMode="auto">
                <a:xfrm>
                  <a:off x="3466" y="3142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5" name="Freeform 199"/>
                <p:cNvSpPr>
                  <a:spLocks/>
                </p:cNvSpPr>
                <p:nvPr/>
              </p:nvSpPr>
              <p:spPr bwMode="auto">
                <a:xfrm>
                  <a:off x="3466" y="3082"/>
                  <a:ext cx="31" cy="65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26" y="18"/>
                    </a:cxn>
                    <a:cxn ang="0">
                      <a:pos x="24" y="22"/>
                    </a:cxn>
                    <a:cxn ang="0">
                      <a:pos x="23" y="27"/>
                    </a:cxn>
                    <a:cxn ang="0">
                      <a:pos x="20" y="35"/>
                    </a:cxn>
                    <a:cxn ang="0">
                      <a:pos x="21" y="31"/>
                    </a:cxn>
                    <a:cxn ang="0">
                      <a:pos x="18" y="41"/>
                    </a:cxn>
                    <a:cxn ang="0">
                      <a:pos x="16" y="46"/>
                    </a:cxn>
                    <a:cxn ang="0">
                      <a:pos x="14" y="52"/>
                    </a:cxn>
                    <a:cxn ang="0">
                      <a:pos x="12" y="57"/>
                    </a:cxn>
                    <a:cxn ang="0">
                      <a:pos x="10" y="64"/>
                    </a:cxn>
                    <a:cxn ang="0">
                      <a:pos x="5" y="64"/>
                    </a:cxn>
                    <a:cxn ang="0">
                      <a:pos x="2" y="64"/>
                    </a:cxn>
                    <a:cxn ang="0">
                      <a:pos x="0" y="64"/>
                    </a:cxn>
                    <a:cxn ang="0">
                      <a:pos x="3" y="59"/>
                    </a:cxn>
                    <a:cxn ang="0">
                      <a:pos x="5" y="54"/>
                    </a:cxn>
                    <a:cxn ang="0">
                      <a:pos x="5" y="51"/>
                    </a:cxn>
                    <a:cxn ang="0">
                      <a:pos x="9" y="45"/>
                    </a:cxn>
                    <a:cxn ang="0">
                      <a:pos x="12" y="39"/>
                    </a:cxn>
                    <a:cxn ang="0">
                      <a:pos x="13" y="34"/>
                    </a:cxn>
                    <a:cxn ang="0">
                      <a:pos x="16" y="28"/>
                    </a:cxn>
                    <a:cxn ang="0">
                      <a:pos x="19" y="22"/>
                    </a:cxn>
                    <a:cxn ang="0">
                      <a:pos x="24" y="12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31" h="65">
                      <a:moveTo>
                        <a:pt x="30" y="0"/>
                      </a:moveTo>
                      <a:lnTo>
                        <a:pt x="26" y="18"/>
                      </a:lnTo>
                      <a:lnTo>
                        <a:pt x="24" y="22"/>
                      </a:lnTo>
                      <a:lnTo>
                        <a:pt x="23" y="27"/>
                      </a:lnTo>
                      <a:lnTo>
                        <a:pt x="20" y="35"/>
                      </a:lnTo>
                      <a:lnTo>
                        <a:pt x="21" y="31"/>
                      </a:lnTo>
                      <a:lnTo>
                        <a:pt x="18" y="41"/>
                      </a:lnTo>
                      <a:lnTo>
                        <a:pt x="16" y="46"/>
                      </a:lnTo>
                      <a:lnTo>
                        <a:pt x="14" y="52"/>
                      </a:lnTo>
                      <a:lnTo>
                        <a:pt x="12" y="57"/>
                      </a:lnTo>
                      <a:lnTo>
                        <a:pt x="10" y="64"/>
                      </a:lnTo>
                      <a:lnTo>
                        <a:pt x="5" y="64"/>
                      </a:lnTo>
                      <a:lnTo>
                        <a:pt x="2" y="64"/>
                      </a:lnTo>
                      <a:lnTo>
                        <a:pt x="0" y="64"/>
                      </a:lnTo>
                      <a:lnTo>
                        <a:pt x="3" y="59"/>
                      </a:lnTo>
                      <a:lnTo>
                        <a:pt x="5" y="54"/>
                      </a:lnTo>
                      <a:lnTo>
                        <a:pt x="5" y="51"/>
                      </a:lnTo>
                      <a:lnTo>
                        <a:pt x="9" y="45"/>
                      </a:lnTo>
                      <a:lnTo>
                        <a:pt x="12" y="39"/>
                      </a:lnTo>
                      <a:lnTo>
                        <a:pt x="13" y="34"/>
                      </a:lnTo>
                      <a:lnTo>
                        <a:pt x="16" y="28"/>
                      </a:lnTo>
                      <a:lnTo>
                        <a:pt x="19" y="22"/>
                      </a:lnTo>
                      <a:lnTo>
                        <a:pt x="24" y="12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06" name="Line 200"/>
                <p:cNvSpPr>
                  <a:spLocks noChangeShapeType="1"/>
                </p:cNvSpPr>
                <p:nvPr/>
              </p:nvSpPr>
              <p:spPr bwMode="auto">
                <a:xfrm flipV="1">
                  <a:off x="3500" y="3046"/>
                  <a:ext cx="44" cy="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7" name="Freeform 201"/>
                <p:cNvSpPr>
                  <a:spLocks/>
                </p:cNvSpPr>
                <p:nvPr/>
              </p:nvSpPr>
              <p:spPr bwMode="auto">
                <a:xfrm>
                  <a:off x="3493" y="3050"/>
                  <a:ext cx="89" cy="95"/>
                </a:xfrm>
                <a:custGeom>
                  <a:avLst/>
                  <a:gdLst/>
                  <a:ahLst/>
                  <a:cxnLst>
                    <a:cxn ang="0">
                      <a:pos x="55" y="0"/>
                    </a:cxn>
                    <a:cxn ang="0">
                      <a:pos x="58" y="7"/>
                    </a:cxn>
                    <a:cxn ang="0">
                      <a:pos x="62" y="17"/>
                    </a:cxn>
                    <a:cxn ang="0">
                      <a:pos x="65" y="23"/>
                    </a:cxn>
                    <a:cxn ang="0">
                      <a:pos x="68" y="28"/>
                    </a:cxn>
                    <a:cxn ang="0">
                      <a:pos x="72" y="35"/>
                    </a:cxn>
                    <a:cxn ang="0">
                      <a:pos x="77" y="40"/>
                    </a:cxn>
                    <a:cxn ang="0">
                      <a:pos x="82" y="47"/>
                    </a:cxn>
                    <a:cxn ang="0">
                      <a:pos x="86" y="56"/>
                    </a:cxn>
                    <a:cxn ang="0">
                      <a:pos x="88" y="57"/>
                    </a:cxn>
                    <a:cxn ang="0">
                      <a:pos x="80" y="62"/>
                    </a:cxn>
                    <a:cxn ang="0">
                      <a:pos x="76" y="67"/>
                    </a:cxn>
                    <a:cxn ang="0">
                      <a:pos x="68" y="71"/>
                    </a:cxn>
                    <a:cxn ang="0">
                      <a:pos x="62" y="75"/>
                    </a:cxn>
                    <a:cxn ang="0">
                      <a:pos x="56" y="80"/>
                    </a:cxn>
                    <a:cxn ang="0">
                      <a:pos x="48" y="82"/>
                    </a:cxn>
                    <a:cxn ang="0">
                      <a:pos x="41" y="87"/>
                    </a:cxn>
                    <a:cxn ang="0">
                      <a:pos x="34" y="90"/>
                    </a:cxn>
                    <a:cxn ang="0">
                      <a:pos x="28" y="92"/>
                    </a:cxn>
                    <a:cxn ang="0">
                      <a:pos x="22" y="94"/>
                    </a:cxn>
                    <a:cxn ang="0">
                      <a:pos x="16" y="94"/>
                    </a:cxn>
                    <a:cxn ang="0">
                      <a:pos x="10" y="94"/>
                    </a:cxn>
                    <a:cxn ang="0">
                      <a:pos x="4" y="94"/>
                    </a:cxn>
                    <a:cxn ang="0">
                      <a:pos x="1" y="94"/>
                    </a:cxn>
                    <a:cxn ang="0">
                      <a:pos x="3" y="89"/>
                    </a:cxn>
                    <a:cxn ang="0">
                      <a:pos x="4" y="82"/>
                    </a:cxn>
                    <a:cxn ang="0">
                      <a:pos x="4" y="75"/>
                    </a:cxn>
                    <a:cxn ang="0">
                      <a:pos x="4" y="68"/>
                    </a:cxn>
                    <a:cxn ang="0">
                      <a:pos x="3" y="67"/>
                    </a:cxn>
                    <a:cxn ang="0">
                      <a:pos x="3" y="68"/>
                    </a:cxn>
                    <a:cxn ang="0">
                      <a:pos x="3" y="61"/>
                    </a:cxn>
                    <a:cxn ang="0">
                      <a:pos x="2" y="55"/>
                    </a:cxn>
                    <a:cxn ang="0">
                      <a:pos x="2" y="52"/>
                    </a:cxn>
                    <a:cxn ang="0">
                      <a:pos x="1" y="48"/>
                    </a:cxn>
                    <a:cxn ang="0">
                      <a:pos x="0" y="43"/>
                    </a:cxn>
                    <a:cxn ang="0">
                      <a:pos x="2" y="37"/>
                    </a:cxn>
                    <a:cxn ang="0">
                      <a:pos x="2" y="34"/>
                    </a:cxn>
                  </a:cxnLst>
                  <a:rect l="0" t="0" r="r" b="b"/>
                  <a:pathLst>
                    <a:path w="89" h="95">
                      <a:moveTo>
                        <a:pt x="55" y="0"/>
                      </a:moveTo>
                      <a:lnTo>
                        <a:pt x="58" y="7"/>
                      </a:lnTo>
                      <a:lnTo>
                        <a:pt x="62" y="17"/>
                      </a:lnTo>
                      <a:lnTo>
                        <a:pt x="65" y="23"/>
                      </a:lnTo>
                      <a:lnTo>
                        <a:pt x="68" y="28"/>
                      </a:lnTo>
                      <a:lnTo>
                        <a:pt x="72" y="35"/>
                      </a:lnTo>
                      <a:lnTo>
                        <a:pt x="77" y="40"/>
                      </a:lnTo>
                      <a:lnTo>
                        <a:pt x="82" y="47"/>
                      </a:lnTo>
                      <a:lnTo>
                        <a:pt x="86" y="56"/>
                      </a:lnTo>
                      <a:lnTo>
                        <a:pt x="88" y="57"/>
                      </a:lnTo>
                      <a:lnTo>
                        <a:pt x="80" y="62"/>
                      </a:lnTo>
                      <a:lnTo>
                        <a:pt x="76" y="67"/>
                      </a:lnTo>
                      <a:lnTo>
                        <a:pt x="68" y="71"/>
                      </a:lnTo>
                      <a:lnTo>
                        <a:pt x="62" y="75"/>
                      </a:lnTo>
                      <a:lnTo>
                        <a:pt x="56" y="80"/>
                      </a:lnTo>
                      <a:lnTo>
                        <a:pt x="48" y="82"/>
                      </a:lnTo>
                      <a:lnTo>
                        <a:pt x="41" y="87"/>
                      </a:lnTo>
                      <a:lnTo>
                        <a:pt x="34" y="90"/>
                      </a:lnTo>
                      <a:lnTo>
                        <a:pt x="28" y="92"/>
                      </a:lnTo>
                      <a:lnTo>
                        <a:pt x="22" y="94"/>
                      </a:lnTo>
                      <a:lnTo>
                        <a:pt x="16" y="94"/>
                      </a:lnTo>
                      <a:lnTo>
                        <a:pt x="10" y="94"/>
                      </a:lnTo>
                      <a:lnTo>
                        <a:pt x="4" y="94"/>
                      </a:lnTo>
                      <a:lnTo>
                        <a:pt x="1" y="94"/>
                      </a:lnTo>
                      <a:lnTo>
                        <a:pt x="3" y="89"/>
                      </a:lnTo>
                      <a:lnTo>
                        <a:pt x="4" y="82"/>
                      </a:lnTo>
                      <a:lnTo>
                        <a:pt x="4" y="75"/>
                      </a:lnTo>
                      <a:lnTo>
                        <a:pt x="4" y="68"/>
                      </a:lnTo>
                      <a:lnTo>
                        <a:pt x="3" y="67"/>
                      </a:lnTo>
                      <a:lnTo>
                        <a:pt x="3" y="68"/>
                      </a:lnTo>
                      <a:lnTo>
                        <a:pt x="3" y="61"/>
                      </a:lnTo>
                      <a:lnTo>
                        <a:pt x="2" y="55"/>
                      </a:lnTo>
                      <a:lnTo>
                        <a:pt x="2" y="52"/>
                      </a:lnTo>
                      <a:lnTo>
                        <a:pt x="1" y="48"/>
                      </a:lnTo>
                      <a:lnTo>
                        <a:pt x="0" y="43"/>
                      </a:lnTo>
                      <a:lnTo>
                        <a:pt x="2" y="37"/>
                      </a:lnTo>
                      <a:lnTo>
                        <a:pt x="2" y="3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08" name="Line 202"/>
                <p:cNvSpPr>
                  <a:spLocks noChangeShapeType="1"/>
                </p:cNvSpPr>
                <p:nvPr/>
              </p:nvSpPr>
              <p:spPr bwMode="auto">
                <a:xfrm>
                  <a:off x="3498" y="3087"/>
                  <a:ext cx="17" cy="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9" name="Line 203"/>
                <p:cNvSpPr>
                  <a:spLocks noChangeShapeType="1"/>
                </p:cNvSpPr>
                <p:nvPr/>
              </p:nvSpPr>
              <p:spPr bwMode="auto">
                <a:xfrm>
                  <a:off x="3519" y="3141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0" name="Line 204"/>
                <p:cNvSpPr>
                  <a:spLocks noChangeShapeType="1"/>
                </p:cNvSpPr>
                <p:nvPr/>
              </p:nvSpPr>
              <p:spPr bwMode="auto">
                <a:xfrm>
                  <a:off x="3580" y="3104"/>
                  <a:ext cx="0" cy="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90" name="Group 205"/>
              <p:cNvGrpSpPr>
                <a:grpSpLocks/>
              </p:cNvGrpSpPr>
              <p:nvPr/>
            </p:nvGrpSpPr>
            <p:grpSpPr bwMode="auto">
              <a:xfrm>
                <a:off x="3423" y="2885"/>
                <a:ext cx="115" cy="131"/>
                <a:chOff x="3423" y="2885"/>
                <a:chExt cx="115" cy="131"/>
              </a:xfrm>
            </p:grpSpPr>
            <p:grpSp>
              <p:nvGrpSpPr>
                <p:cNvPr id="100" name="Group 206"/>
                <p:cNvGrpSpPr>
                  <a:grpSpLocks/>
                </p:cNvGrpSpPr>
                <p:nvPr/>
              </p:nvGrpSpPr>
              <p:grpSpPr bwMode="auto">
                <a:xfrm>
                  <a:off x="3491" y="2885"/>
                  <a:ext cx="29" cy="45"/>
                  <a:chOff x="3491" y="2885"/>
                  <a:chExt cx="29" cy="45"/>
                </a:xfrm>
              </p:grpSpPr>
              <p:sp>
                <p:nvSpPr>
                  <p:cNvPr id="201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3494" y="2890"/>
                    <a:ext cx="5" cy="4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02" name="Freeform 208" descr="Horizontal brick"/>
                  <p:cNvSpPr>
                    <a:spLocks/>
                  </p:cNvSpPr>
                  <p:nvPr/>
                </p:nvSpPr>
                <p:spPr bwMode="auto">
                  <a:xfrm>
                    <a:off x="3491" y="2885"/>
                    <a:ext cx="29" cy="26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3" y="3"/>
                      </a:cxn>
                      <a:cxn ang="0">
                        <a:pos x="6" y="4"/>
                      </a:cxn>
                      <a:cxn ang="0">
                        <a:pos x="8" y="5"/>
                      </a:cxn>
                      <a:cxn ang="0">
                        <a:pos x="10" y="5"/>
                      </a:cxn>
                      <a:cxn ang="0">
                        <a:pos x="12" y="5"/>
                      </a:cxn>
                      <a:cxn ang="0">
                        <a:pos x="13" y="3"/>
                      </a:cxn>
                      <a:cxn ang="0">
                        <a:pos x="15" y="2"/>
                      </a:cxn>
                      <a:cxn ang="0">
                        <a:pos x="17" y="0"/>
                      </a:cxn>
                      <a:cxn ang="0">
                        <a:pos x="19" y="0"/>
                      </a:cxn>
                      <a:cxn ang="0">
                        <a:pos x="21" y="1"/>
                      </a:cxn>
                      <a:cxn ang="0">
                        <a:pos x="23" y="3"/>
                      </a:cxn>
                      <a:cxn ang="0">
                        <a:pos x="24" y="5"/>
                      </a:cxn>
                      <a:cxn ang="0">
                        <a:pos x="23" y="7"/>
                      </a:cxn>
                      <a:cxn ang="0">
                        <a:pos x="23" y="11"/>
                      </a:cxn>
                      <a:cxn ang="0">
                        <a:pos x="23" y="13"/>
                      </a:cxn>
                      <a:cxn ang="0">
                        <a:pos x="23" y="17"/>
                      </a:cxn>
                      <a:cxn ang="0">
                        <a:pos x="24" y="19"/>
                      </a:cxn>
                      <a:cxn ang="0">
                        <a:pos x="25" y="21"/>
                      </a:cxn>
                      <a:cxn ang="0">
                        <a:pos x="27" y="24"/>
                      </a:cxn>
                      <a:cxn ang="0">
                        <a:pos x="28" y="25"/>
                      </a:cxn>
                      <a:cxn ang="0">
                        <a:pos x="25" y="25"/>
                      </a:cxn>
                      <a:cxn ang="0">
                        <a:pos x="24" y="23"/>
                      </a:cxn>
                      <a:cxn ang="0">
                        <a:pos x="22" y="21"/>
                      </a:cxn>
                      <a:cxn ang="0">
                        <a:pos x="20" y="18"/>
                      </a:cxn>
                      <a:cxn ang="0">
                        <a:pos x="19" y="17"/>
                      </a:cxn>
                      <a:cxn ang="0">
                        <a:pos x="18" y="17"/>
                      </a:cxn>
                      <a:cxn ang="0">
                        <a:pos x="18" y="18"/>
                      </a:cxn>
                      <a:cxn ang="0">
                        <a:pos x="17" y="19"/>
                      </a:cxn>
                      <a:cxn ang="0">
                        <a:pos x="15" y="20"/>
                      </a:cxn>
                      <a:cxn ang="0">
                        <a:pos x="12" y="21"/>
                      </a:cxn>
                      <a:cxn ang="0">
                        <a:pos x="10" y="20"/>
                      </a:cxn>
                      <a:cxn ang="0">
                        <a:pos x="8" y="19"/>
                      </a:cxn>
                      <a:cxn ang="0">
                        <a:pos x="5" y="19"/>
                      </a:cxn>
                      <a:cxn ang="0">
                        <a:pos x="4" y="19"/>
                      </a:cxn>
                      <a:cxn ang="0">
                        <a:pos x="5" y="18"/>
                      </a:cxn>
                      <a:cxn ang="0">
                        <a:pos x="7" y="17"/>
                      </a:cxn>
                      <a:cxn ang="0">
                        <a:pos x="7" y="14"/>
                      </a:cxn>
                      <a:cxn ang="0">
                        <a:pos x="7" y="12"/>
                      </a:cxn>
                      <a:cxn ang="0">
                        <a:pos x="6" y="9"/>
                      </a:cxn>
                      <a:cxn ang="0">
                        <a:pos x="5" y="7"/>
                      </a:cxn>
                      <a:cxn ang="0">
                        <a:pos x="4" y="5"/>
                      </a:cxn>
                      <a:cxn ang="0">
                        <a:pos x="3" y="5"/>
                      </a:cxn>
                      <a:cxn ang="0">
                        <a:pos x="0" y="4"/>
                      </a:cxn>
                    </a:cxnLst>
                    <a:rect l="0" t="0" r="r" b="b"/>
                    <a:pathLst>
                      <a:path w="29" h="26">
                        <a:moveTo>
                          <a:pt x="0" y="4"/>
                        </a:moveTo>
                        <a:lnTo>
                          <a:pt x="3" y="3"/>
                        </a:lnTo>
                        <a:lnTo>
                          <a:pt x="6" y="4"/>
                        </a:lnTo>
                        <a:lnTo>
                          <a:pt x="8" y="5"/>
                        </a:lnTo>
                        <a:lnTo>
                          <a:pt x="10" y="5"/>
                        </a:lnTo>
                        <a:lnTo>
                          <a:pt x="12" y="5"/>
                        </a:lnTo>
                        <a:lnTo>
                          <a:pt x="13" y="3"/>
                        </a:lnTo>
                        <a:lnTo>
                          <a:pt x="15" y="2"/>
                        </a:lnTo>
                        <a:lnTo>
                          <a:pt x="17" y="0"/>
                        </a:lnTo>
                        <a:lnTo>
                          <a:pt x="19" y="0"/>
                        </a:lnTo>
                        <a:lnTo>
                          <a:pt x="21" y="1"/>
                        </a:lnTo>
                        <a:lnTo>
                          <a:pt x="23" y="3"/>
                        </a:lnTo>
                        <a:lnTo>
                          <a:pt x="24" y="5"/>
                        </a:lnTo>
                        <a:lnTo>
                          <a:pt x="23" y="7"/>
                        </a:lnTo>
                        <a:lnTo>
                          <a:pt x="23" y="11"/>
                        </a:lnTo>
                        <a:lnTo>
                          <a:pt x="23" y="13"/>
                        </a:lnTo>
                        <a:lnTo>
                          <a:pt x="23" y="17"/>
                        </a:lnTo>
                        <a:lnTo>
                          <a:pt x="24" y="19"/>
                        </a:lnTo>
                        <a:lnTo>
                          <a:pt x="25" y="21"/>
                        </a:lnTo>
                        <a:lnTo>
                          <a:pt x="27" y="24"/>
                        </a:lnTo>
                        <a:lnTo>
                          <a:pt x="28" y="25"/>
                        </a:lnTo>
                        <a:lnTo>
                          <a:pt x="25" y="25"/>
                        </a:lnTo>
                        <a:lnTo>
                          <a:pt x="24" y="23"/>
                        </a:lnTo>
                        <a:lnTo>
                          <a:pt x="22" y="21"/>
                        </a:lnTo>
                        <a:lnTo>
                          <a:pt x="20" y="18"/>
                        </a:lnTo>
                        <a:lnTo>
                          <a:pt x="19" y="17"/>
                        </a:lnTo>
                        <a:lnTo>
                          <a:pt x="18" y="17"/>
                        </a:lnTo>
                        <a:lnTo>
                          <a:pt x="18" y="18"/>
                        </a:lnTo>
                        <a:lnTo>
                          <a:pt x="17" y="19"/>
                        </a:lnTo>
                        <a:lnTo>
                          <a:pt x="15" y="20"/>
                        </a:lnTo>
                        <a:lnTo>
                          <a:pt x="12" y="21"/>
                        </a:lnTo>
                        <a:lnTo>
                          <a:pt x="10" y="20"/>
                        </a:lnTo>
                        <a:lnTo>
                          <a:pt x="8" y="19"/>
                        </a:lnTo>
                        <a:lnTo>
                          <a:pt x="5" y="19"/>
                        </a:lnTo>
                        <a:lnTo>
                          <a:pt x="4" y="19"/>
                        </a:lnTo>
                        <a:lnTo>
                          <a:pt x="5" y="18"/>
                        </a:lnTo>
                        <a:lnTo>
                          <a:pt x="7" y="17"/>
                        </a:lnTo>
                        <a:lnTo>
                          <a:pt x="7" y="14"/>
                        </a:lnTo>
                        <a:lnTo>
                          <a:pt x="7" y="12"/>
                        </a:lnTo>
                        <a:lnTo>
                          <a:pt x="6" y="9"/>
                        </a:lnTo>
                        <a:lnTo>
                          <a:pt x="5" y="7"/>
                        </a:lnTo>
                        <a:lnTo>
                          <a:pt x="4" y="5"/>
                        </a:lnTo>
                        <a:lnTo>
                          <a:pt x="3" y="5"/>
                        </a:lnTo>
                        <a:lnTo>
                          <a:pt x="0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94" name="Line 209"/>
                <p:cNvSpPr>
                  <a:spLocks noChangeShapeType="1"/>
                </p:cNvSpPr>
                <p:nvPr/>
              </p:nvSpPr>
              <p:spPr bwMode="auto">
                <a:xfrm>
                  <a:off x="3423" y="3010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5" name="Freeform 210"/>
                <p:cNvSpPr>
                  <a:spLocks/>
                </p:cNvSpPr>
                <p:nvPr/>
              </p:nvSpPr>
              <p:spPr bwMode="auto">
                <a:xfrm>
                  <a:off x="3423" y="2948"/>
                  <a:ext cx="30" cy="68"/>
                </a:xfrm>
                <a:custGeom>
                  <a:avLst/>
                  <a:gdLst/>
                  <a:ahLst/>
                  <a:cxnLst>
                    <a:cxn ang="0">
                      <a:pos x="29" y="0"/>
                    </a:cxn>
                    <a:cxn ang="0">
                      <a:pos x="25" y="19"/>
                    </a:cxn>
                    <a:cxn ang="0">
                      <a:pos x="23" y="23"/>
                    </a:cxn>
                    <a:cxn ang="0">
                      <a:pos x="22" y="29"/>
                    </a:cxn>
                    <a:cxn ang="0">
                      <a:pos x="19" y="37"/>
                    </a:cxn>
                    <a:cxn ang="0">
                      <a:pos x="21" y="33"/>
                    </a:cxn>
                    <a:cxn ang="0">
                      <a:pos x="17" y="43"/>
                    </a:cxn>
                    <a:cxn ang="0">
                      <a:pos x="16" y="49"/>
                    </a:cxn>
                    <a:cxn ang="0">
                      <a:pos x="13" y="55"/>
                    </a:cxn>
                    <a:cxn ang="0">
                      <a:pos x="12" y="60"/>
                    </a:cxn>
                    <a:cxn ang="0">
                      <a:pos x="10" y="67"/>
                    </a:cxn>
                    <a:cxn ang="0">
                      <a:pos x="5" y="67"/>
                    </a:cxn>
                    <a:cxn ang="0">
                      <a:pos x="2" y="67"/>
                    </a:cxn>
                    <a:cxn ang="0">
                      <a:pos x="0" y="67"/>
                    </a:cxn>
                    <a:cxn ang="0">
                      <a:pos x="2" y="62"/>
                    </a:cxn>
                    <a:cxn ang="0">
                      <a:pos x="5" y="57"/>
                    </a:cxn>
                    <a:cxn ang="0">
                      <a:pos x="5" y="54"/>
                    </a:cxn>
                    <a:cxn ang="0">
                      <a:pos x="8" y="47"/>
                    </a:cxn>
                    <a:cxn ang="0">
                      <a:pos x="11" y="41"/>
                    </a:cxn>
                    <a:cxn ang="0">
                      <a:pos x="13" y="36"/>
                    </a:cxn>
                    <a:cxn ang="0">
                      <a:pos x="15" y="29"/>
                    </a:cxn>
                    <a:cxn ang="0">
                      <a:pos x="18" y="23"/>
                    </a:cxn>
                    <a:cxn ang="0">
                      <a:pos x="23" y="13"/>
                    </a:cxn>
                    <a:cxn ang="0">
                      <a:pos x="29" y="0"/>
                    </a:cxn>
                  </a:cxnLst>
                  <a:rect l="0" t="0" r="r" b="b"/>
                  <a:pathLst>
                    <a:path w="30" h="68">
                      <a:moveTo>
                        <a:pt x="29" y="0"/>
                      </a:moveTo>
                      <a:lnTo>
                        <a:pt x="25" y="19"/>
                      </a:lnTo>
                      <a:lnTo>
                        <a:pt x="23" y="23"/>
                      </a:lnTo>
                      <a:lnTo>
                        <a:pt x="22" y="29"/>
                      </a:lnTo>
                      <a:lnTo>
                        <a:pt x="19" y="37"/>
                      </a:lnTo>
                      <a:lnTo>
                        <a:pt x="21" y="33"/>
                      </a:lnTo>
                      <a:lnTo>
                        <a:pt x="17" y="43"/>
                      </a:lnTo>
                      <a:lnTo>
                        <a:pt x="16" y="49"/>
                      </a:lnTo>
                      <a:lnTo>
                        <a:pt x="13" y="55"/>
                      </a:lnTo>
                      <a:lnTo>
                        <a:pt x="12" y="60"/>
                      </a:lnTo>
                      <a:lnTo>
                        <a:pt x="10" y="67"/>
                      </a:lnTo>
                      <a:lnTo>
                        <a:pt x="5" y="67"/>
                      </a:lnTo>
                      <a:lnTo>
                        <a:pt x="2" y="67"/>
                      </a:lnTo>
                      <a:lnTo>
                        <a:pt x="0" y="67"/>
                      </a:lnTo>
                      <a:lnTo>
                        <a:pt x="2" y="62"/>
                      </a:lnTo>
                      <a:lnTo>
                        <a:pt x="5" y="57"/>
                      </a:lnTo>
                      <a:lnTo>
                        <a:pt x="5" y="54"/>
                      </a:lnTo>
                      <a:lnTo>
                        <a:pt x="8" y="47"/>
                      </a:lnTo>
                      <a:lnTo>
                        <a:pt x="11" y="41"/>
                      </a:lnTo>
                      <a:lnTo>
                        <a:pt x="13" y="36"/>
                      </a:lnTo>
                      <a:lnTo>
                        <a:pt x="15" y="29"/>
                      </a:lnTo>
                      <a:lnTo>
                        <a:pt x="18" y="23"/>
                      </a:lnTo>
                      <a:lnTo>
                        <a:pt x="23" y="13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3456" y="2913"/>
                  <a:ext cx="43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7" name="Freeform 212"/>
                <p:cNvSpPr>
                  <a:spLocks/>
                </p:cNvSpPr>
                <p:nvPr/>
              </p:nvSpPr>
              <p:spPr bwMode="auto">
                <a:xfrm>
                  <a:off x="3450" y="2917"/>
                  <a:ext cx="88" cy="97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57" y="7"/>
                    </a:cxn>
                    <a:cxn ang="0">
                      <a:pos x="61" y="18"/>
                    </a:cxn>
                    <a:cxn ang="0">
                      <a:pos x="64" y="24"/>
                    </a:cxn>
                    <a:cxn ang="0">
                      <a:pos x="68" y="28"/>
                    </a:cxn>
                    <a:cxn ang="0">
                      <a:pos x="71" y="36"/>
                    </a:cxn>
                    <a:cxn ang="0">
                      <a:pos x="76" y="41"/>
                    </a:cxn>
                    <a:cxn ang="0">
                      <a:pos x="81" y="48"/>
                    </a:cxn>
                    <a:cxn ang="0">
                      <a:pos x="85" y="57"/>
                    </a:cxn>
                    <a:cxn ang="0">
                      <a:pos x="87" y="58"/>
                    </a:cxn>
                    <a:cxn ang="0">
                      <a:pos x="79" y="64"/>
                    </a:cxn>
                    <a:cxn ang="0">
                      <a:pos x="75" y="69"/>
                    </a:cxn>
                    <a:cxn ang="0">
                      <a:pos x="68" y="72"/>
                    </a:cxn>
                    <a:cxn ang="0">
                      <a:pos x="62" y="76"/>
                    </a:cxn>
                    <a:cxn ang="0">
                      <a:pos x="56" y="81"/>
                    </a:cxn>
                    <a:cxn ang="0">
                      <a:pos x="47" y="84"/>
                    </a:cxn>
                    <a:cxn ang="0">
                      <a:pos x="41" y="89"/>
                    </a:cxn>
                    <a:cxn ang="0">
                      <a:pos x="34" y="92"/>
                    </a:cxn>
                    <a:cxn ang="0">
                      <a:pos x="28" y="94"/>
                    </a:cxn>
                    <a:cxn ang="0">
                      <a:pos x="22" y="96"/>
                    </a:cxn>
                    <a:cxn ang="0">
                      <a:pos x="16" y="96"/>
                    </a:cxn>
                    <a:cxn ang="0">
                      <a:pos x="10" y="96"/>
                    </a:cxn>
                    <a:cxn ang="0">
                      <a:pos x="4" y="96"/>
                    </a:cxn>
                    <a:cxn ang="0">
                      <a:pos x="1" y="96"/>
                    </a:cxn>
                    <a:cxn ang="0">
                      <a:pos x="3" y="91"/>
                    </a:cxn>
                    <a:cxn ang="0">
                      <a:pos x="4" y="84"/>
                    </a:cxn>
                    <a:cxn ang="0">
                      <a:pos x="4" y="77"/>
                    </a:cxn>
                    <a:cxn ang="0">
                      <a:pos x="4" y="69"/>
                    </a:cxn>
                    <a:cxn ang="0">
                      <a:pos x="3" y="69"/>
                    </a:cxn>
                    <a:cxn ang="0">
                      <a:pos x="3" y="62"/>
                    </a:cxn>
                    <a:cxn ang="0">
                      <a:pos x="2" y="56"/>
                    </a:cxn>
                    <a:cxn ang="0">
                      <a:pos x="2" y="53"/>
                    </a:cxn>
                    <a:cxn ang="0">
                      <a:pos x="1" y="49"/>
                    </a:cxn>
                    <a:cxn ang="0">
                      <a:pos x="0" y="44"/>
                    </a:cxn>
                    <a:cxn ang="0">
                      <a:pos x="2" y="38"/>
                    </a:cxn>
                    <a:cxn ang="0">
                      <a:pos x="2" y="34"/>
                    </a:cxn>
                  </a:cxnLst>
                  <a:rect l="0" t="0" r="r" b="b"/>
                  <a:pathLst>
                    <a:path w="88" h="97">
                      <a:moveTo>
                        <a:pt x="54" y="0"/>
                      </a:moveTo>
                      <a:lnTo>
                        <a:pt x="57" y="7"/>
                      </a:lnTo>
                      <a:lnTo>
                        <a:pt x="61" y="18"/>
                      </a:lnTo>
                      <a:lnTo>
                        <a:pt x="64" y="24"/>
                      </a:lnTo>
                      <a:lnTo>
                        <a:pt x="68" y="28"/>
                      </a:lnTo>
                      <a:lnTo>
                        <a:pt x="71" y="36"/>
                      </a:lnTo>
                      <a:lnTo>
                        <a:pt x="76" y="41"/>
                      </a:lnTo>
                      <a:lnTo>
                        <a:pt x="81" y="48"/>
                      </a:lnTo>
                      <a:lnTo>
                        <a:pt x="85" y="57"/>
                      </a:lnTo>
                      <a:lnTo>
                        <a:pt x="87" y="58"/>
                      </a:lnTo>
                      <a:lnTo>
                        <a:pt x="79" y="64"/>
                      </a:lnTo>
                      <a:lnTo>
                        <a:pt x="75" y="69"/>
                      </a:lnTo>
                      <a:lnTo>
                        <a:pt x="68" y="72"/>
                      </a:lnTo>
                      <a:lnTo>
                        <a:pt x="62" y="76"/>
                      </a:lnTo>
                      <a:lnTo>
                        <a:pt x="56" y="81"/>
                      </a:lnTo>
                      <a:lnTo>
                        <a:pt x="47" y="84"/>
                      </a:lnTo>
                      <a:lnTo>
                        <a:pt x="41" y="89"/>
                      </a:lnTo>
                      <a:lnTo>
                        <a:pt x="34" y="92"/>
                      </a:lnTo>
                      <a:lnTo>
                        <a:pt x="28" y="94"/>
                      </a:lnTo>
                      <a:lnTo>
                        <a:pt x="22" y="96"/>
                      </a:lnTo>
                      <a:lnTo>
                        <a:pt x="16" y="96"/>
                      </a:lnTo>
                      <a:lnTo>
                        <a:pt x="10" y="96"/>
                      </a:lnTo>
                      <a:lnTo>
                        <a:pt x="4" y="96"/>
                      </a:lnTo>
                      <a:lnTo>
                        <a:pt x="1" y="96"/>
                      </a:lnTo>
                      <a:lnTo>
                        <a:pt x="3" y="91"/>
                      </a:lnTo>
                      <a:lnTo>
                        <a:pt x="4" y="84"/>
                      </a:lnTo>
                      <a:lnTo>
                        <a:pt x="4" y="77"/>
                      </a:lnTo>
                      <a:lnTo>
                        <a:pt x="4" y="69"/>
                      </a:lnTo>
                      <a:lnTo>
                        <a:pt x="3" y="69"/>
                      </a:lnTo>
                      <a:lnTo>
                        <a:pt x="3" y="62"/>
                      </a:lnTo>
                      <a:lnTo>
                        <a:pt x="2" y="56"/>
                      </a:lnTo>
                      <a:lnTo>
                        <a:pt x="2" y="53"/>
                      </a:lnTo>
                      <a:lnTo>
                        <a:pt x="1" y="49"/>
                      </a:lnTo>
                      <a:lnTo>
                        <a:pt x="0" y="44"/>
                      </a:lnTo>
                      <a:lnTo>
                        <a:pt x="2" y="38"/>
                      </a:lnTo>
                      <a:lnTo>
                        <a:pt x="2" y="3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8" name="Line 213"/>
                <p:cNvSpPr>
                  <a:spLocks noChangeShapeType="1"/>
                </p:cNvSpPr>
                <p:nvPr/>
              </p:nvSpPr>
              <p:spPr bwMode="auto">
                <a:xfrm>
                  <a:off x="3455" y="2955"/>
                  <a:ext cx="16" cy="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9" name="Line 214"/>
                <p:cNvSpPr>
                  <a:spLocks noChangeShapeType="1"/>
                </p:cNvSpPr>
                <p:nvPr/>
              </p:nvSpPr>
              <p:spPr bwMode="auto">
                <a:xfrm>
                  <a:off x="3475" y="3009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0" name="Line 215"/>
                <p:cNvSpPr>
                  <a:spLocks noChangeShapeType="1"/>
                </p:cNvSpPr>
                <p:nvPr/>
              </p:nvSpPr>
              <p:spPr bwMode="auto">
                <a:xfrm>
                  <a:off x="3537" y="2972"/>
                  <a:ext cx="0" cy="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101" name="Group 216"/>
              <p:cNvGrpSpPr>
                <a:grpSpLocks/>
              </p:cNvGrpSpPr>
              <p:nvPr/>
            </p:nvGrpSpPr>
            <p:grpSpPr bwMode="auto">
              <a:xfrm>
                <a:off x="3263" y="2966"/>
                <a:ext cx="114" cy="128"/>
                <a:chOff x="3263" y="2966"/>
                <a:chExt cx="114" cy="128"/>
              </a:xfrm>
            </p:grpSpPr>
            <p:grpSp>
              <p:nvGrpSpPr>
                <p:cNvPr id="111" name="Group 217"/>
                <p:cNvGrpSpPr>
                  <a:grpSpLocks/>
                </p:cNvGrpSpPr>
                <p:nvPr/>
              </p:nvGrpSpPr>
              <p:grpSpPr bwMode="auto">
                <a:xfrm>
                  <a:off x="3331" y="2966"/>
                  <a:ext cx="29" cy="43"/>
                  <a:chOff x="3331" y="2966"/>
                  <a:chExt cx="29" cy="43"/>
                </a:xfrm>
              </p:grpSpPr>
              <p:sp>
                <p:nvSpPr>
                  <p:cNvPr id="191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3335" y="2970"/>
                    <a:ext cx="3" cy="3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2" name="Freeform 219" descr="Horizontal brick"/>
                  <p:cNvSpPr>
                    <a:spLocks/>
                  </p:cNvSpPr>
                  <p:nvPr/>
                </p:nvSpPr>
                <p:spPr bwMode="auto">
                  <a:xfrm>
                    <a:off x="3331" y="2966"/>
                    <a:ext cx="29" cy="23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3" y="3"/>
                      </a:cxn>
                      <a:cxn ang="0">
                        <a:pos x="6" y="3"/>
                      </a:cxn>
                      <a:cxn ang="0">
                        <a:pos x="8" y="4"/>
                      </a:cxn>
                      <a:cxn ang="0">
                        <a:pos x="10" y="4"/>
                      </a:cxn>
                      <a:cxn ang="0">
                        <a:pos x="12" y="4"/>
                      </a:cxn>
                      <a:cxn ang="0">
                        <a:pos x="13" y="3"/>
                      </a:cxn>
                      <a:cxn ang="0">
                        <a:pos x="15" y="2"/>
                      </a:cxn>
                      <a:cxn ang="0">
                        <a:pos x="17" y="0"/>
                      </a:cxn>
                      <a:cxn ang="0">
                        <a:pos x="19" y="0"/>
                      </a:cxn>
                      <a:cxn ang="0">
                        <a:pos x="21" y="1"/>
                      </a:cxn>
                      <a:cxn ang="0">
                        <a:pos x="23" y="3"/>
                      </a:cxn>
                      <a:cxn ang="0">
                        <a:pos x="24" y="4"/>
                      </a:cxn>
                      <a:cxn ang="0">
                        <a:pos x="23" y="7"/>
                      </a:cxn>
                      <a:cxn ang="0">
                        <a:pos x="23" y="9"/>
                      </a:cxn>
                      <a:cxn ang="0">
                        <a:pos x="23" y="12"/>
                      </a:cxn>
                      <a:cxn ang="0">
                        <a:pos x="23" y="15"/>
                      </a:cxn>
                      <a:cxn ang="0">
                        <a:pos x="24" y="17"/>
                      </a:cxn>
                      <a:cxn ang="0">
                        <a:pos x="25" y="19"/>
                      </a:cxn>
                      <a:cxn ang="0">
                        <a:pos x="27" y="21"/>
                      </a:cxn>
                      <a:cxn ang="0">
                        <a:pos x="28" y="22"/>
                      </a:cxn>
                      <a:cxn ang="0">
                        <a:pos x="25" y="22"/>
                      </a:cxn>
                      <a:cxn ang="0">
                        <a:pos x="24" y="20"/>
                      </a:cxn>
                      <a:cxn ang="0">
                        <a:pos x="22" y="19"/>
                      </a:cxn>
                      <a:cxn ang="0">
                        <a:pos x="20" y="16"/>
                      </a:cxn>
                      <a:cxn ang="0">
                        <a:pos x="19" y="15"/>
                      </a:cxn>
                      <a:cxn ang="0">
                        <a:pos x="18" y="15"/>
                      </a:cxn>
                      <a:cxn ang="0">
                        <a:pos x="18" y="16"/>
                      </a:cxn>
                      <a:cxn ang="0">
                        <a:pos x="17" y="17"/>
                      </a:cxn>
                      <a:cxn ang="0">
                        <a:pos x="15" y="18"/>
                      </a:cxn>
                      <a:cxn ang="0">
                        <a:pos x="12" y="18"/>
                      </a:cxn>
                      <a:cxn ang="0">
                        <a:pos x="10" y="18"/>
                      </a:cxn>
                      <a:cxn ang="0">
                        <a:pos x="8" y="17"/>
                      </a:cxn>
                      <a:cxn ang="0">
                        <a:pos x="5" y="17"/>
                      </a:cxn>
                      <a:cxn ang="0">
                        <a:pos x="4" y="17"/>
                      </a:cxn>
                      <a:cxn ang="0">
                        <a:pos x="5" y="16"/>
                      </a:cxn>
                      <a:cxn ang="0">
                        <a:pos x="7" y="15"/>
                      </a:cxn>
                      <a:cxn ang="0">
                        <a:pos x="7" y="12"/>
                      </a:cxn>
                      <a:cxn ang="0">
                        <a:pos x="7" y="10"/>
                      </a:cxn>
                      <a:cxn ang="0">
                        <a:pos x="6" y="8"/>
                      </a:cxn>
                      <a:cxn ang="0">
                        <a:pos x="5" y="6"/>
                      </a:cxn>
                      <a:cxn ang="0">
                        <a:pos x="4" y="5"/>
                      </a:cxn>
                      <a:cxn ang="0">
                        <a:pos x="3" y="4"/>
                      </a:cxn>
                      <a:cxn ang="0">
                        <a:pos x="0" y="3"/>
                      </a:cxn>
                    </a:cxnLst>
                    <a:rect l="0" t="0" r="r" b="b"/>
                    <a:pathLst>
                      <a:path w="29" h="23">
                        <a:moveTo>
                          <a:pt x="0" y="3"/>
                        </a:moveTo>
                        <a:lnTo>
                          <a:pt x="3" y="3"/>
                        </a:lnTo>
                        <a:lnTo>
                          <a:pt x="6" y="3"/>
                        </a:lnTo>
                        <a:lnTo>
                          <a:pt x="8" y="4"/>
                        </a:lnTo>
                        <a:lnTo>
                          <a:pt x="10" y="4"/>
                        </a:lnTo>
                        <a:lnTo>
                          <a:pt x="12" y="4"/>
                        </a:lnTo>
                        <a:lnTo>
                          <a:pt x="13" y="3"/>
                        </a:lnTo>
                        <a:lnTo>
                          <a:pt x="15" y="2"/>
                        </a:lnTo>
                        <a:lnTo>
                          <a:pt x="17" y="0"/>
                        </a:lnTo>
                        <a:lnTo>
                          <a:pt x="19" y="0"/>
                        </a:lnTo>
                        <a:lnTo>
                          <a:pt x="21" y="1"/>
                        </a:lnTo>
                        <a:lnTo>
                          <a:pt x="23" y="3"/>
                        </a:lnTo>
                        <a:lnTo>
                          <a:pt x="24" y="4"/>
                        </a:lnTo>
                        <a:lnTo>
                          <a:pt x="23" y="7"/>
                        </a:lnTo>
                        <a:lnTo>
                          <a:pt x="23" y="9"/>
                        </a:lnTo>
                        <a:lnTo>
                          <a:pt x="23" y="12"/>
                        </a:lnTo>
                        <a:lnTo>
                          <a:pt x="23" y="15"/>
                        </a:lnTo>
                        <a:lnTo>
                          <a:pt x="24" y="17"/>
                        </a:lnTo>
                        <a:lnTo>
                          <a:pt x="25" y="19"/>
                        </a:lnTo>
                        <a:lnTo>
                          <a:pt x="27" y="21"/>
                        </a:lnTo>
                        <a:lnTo>
                          <a:pt x="28" y="22"/>
                        </a:lnTo>
                        <a:lnTo>
                          <a:pt x="25" y="22"/>
                        </a:lnTo>
                        <a:lnTo>
                          <a:pt x="24" y="20"/>
                        </a:lnTo>
                        <a:lnTo>
                          <a:pt x="22" y="19"/>
                        </a:lnTo>
                        <a:lnTo>
                          <a:pt x="20" y="16"/>
                        </a:lnTo>
                        <a:lnTo>
                          <a:pt x="19" y="15"/>
                        </a:lnTo>
                        <a:lnTo>
                          <a:pt x="18" y="15"/>
                        </a:lnTo>
                        <a:lnTo>
                          <a:pt x="18" y="16"/>
                        </a:lnTo>
                        <a:lnTo>
                          <a:pt x="17" y="17"/>
                        </a:lnTo>
                        <a:lnTo>
                          <a:pt x="15" y="18"/>
                        </a:lnTo>
                        <a:lnTo>
                          <a:pt x="12" y="18"/>
                        </a:lnTo>
                        <a:lnTo>
                          <a:pt x="10" y="18"/>
                        </a:lnTo>
                        <a:lnTo>
                          <a:pt x="8" y="17"/>
                        </a:lnTo>
                        <a:lnTo>
                          <a:pt x="5" y="17"/>
                        </a:lnTo>
                        <a:lnTo>
                          <a:pt x="4" y="17"/>
                        </a:lnTo>
                        <a:lnTo>
                          <a:pt x="5" y="16"/>
                        </a:lnTo>
                        <a:lnTo>
                          <a:pt x="7" y="15"/>
                        </a:lnTo>
                        <a:lnTo>
                          <a:pt x="7" y="12"/>
                        </a:lnTo>
                        <a:lnTo>
                          <a:pt x="7" y="10"/>
                        </a:lnTo>
                        <a:lnTo>
                          <a:pt x="6" y="8"/>
                        </a:lnTo>
                        <a:lnTo>
                          <a:pt x="5" y="6"/>
                        </a:lnTo>
                        <a:lnTo>
                          <a:pt x="4" y="5"/>
                        </a:lnTo>
                        <a:lnTo>
                          <a:pt x="3" y="4"/>
                        </a:lnTo>
                        <a:lnTo>
                          <a:pt x="0" y="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84" name="Line 220"/>
                <p:cNvSpPr>
                  <a:spLocks noChangeShapeType="1"/>
                </p:cNvSpPr>
                <p:nvPr/>
              </p:nvSpPr>
              <p:spPr bwMode="auto">
                <a:xfrm>
                  <a:off x="3263" y="3088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5" name="Freeform 221"/>
                <p:cNvSpPr>
                  <a:spLocks/>
                </p:cNvSpPr>
                <p:nvPr/>
              </p:nvSpPr>
              <p:spPr bwMode="auto">
                <a:xfrm>
                  <a:off x="3263" y="3029"/>
                  <a:ext cx="29" cy="65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24" y="18"/>
                    </a:cxn>
                    <a:cxn ang="0">
                      <a:pos x="22" y="22"/>
                    </a:cxn>
                    <a:cxn ang="0">
                      <a:pos x="22" y="27"/>
                    </a:cxn>
                    <a:cxn ang="0">
                      <a:pos x="19" y="35"/>
                    </a:cxn>
                    <a:cxn ang="0">
                      <a:pos x="20" y="31"/>
                    </a:cxn>
                    <a:cxn ang="0">
                      <a:pos x="17" y="41"/>
                    </a:cxn>
                    <a:cxn ang="0">
                      <a:pos x="15" y="46"/>
                    </a:cxn>
                    <a:cxn ang="0">
                      <a:pos x="13" y="52"/>
                    </a:cxn>
                    <a:cxn ang="0">
                      <a:pos x="12" y="57"/>
                    </a:cxn>
                    <a:cxn ang="0">
                      <a:pos x="10" y="64"/>
                    </a:cxn>
                    <a:cxn ang="0">
                      <a:pos x="5" y="64"/>
                    </a:cxn>
                    <a:cxn ang="0">
                      <a:pos x="2" y="64"/>
                    </a:cxn>
                    <a:cxn ang="0">
                      <a:pos x="0" y="64"/>
                    </a:cxn>
                    <a:cxn ang="0">
                      <a:pos x="2" y="59"/>
                    </a:cxn>
                    <a:cxn ang="0">
                      <a:pos x="4" y="54"/>
                    </a:cxn>
                    <a:cxn ang="0">
                      <a:pos x="5" y="51"/>
                    </a:cxn>
                    <a:cxn ang="0">
                      <a:pos x="8" y="45"/>
                    </a:cxn>
                    <a:cxn ang="0">
                      <a:pos x="11" y="39"/>
                    </a:cxn>
                    <a:cxn ang="0">
                      <a:pos x="12" y="34"/>
                    </a:cxn>
                    <a:cxn ang="0">
                      <a:pos x="15" y="28"/>
                    </a:cxn>
                    <a:cxn ang="0">
                      <a:pos x="18" y="22"/>
                    </a:cxn>
                    <a:cxn ang="0">
                      <a:pos x="22" y="12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29" h="65">
                      <a:moveTo>
                        <a:pt x="28" y="0"/>
                      </a:moveTo>
                      <a:lnTo>
                        <a:pt x="24" y="18"/>
                      </a:lnTo>
                      <a:lnTo>
                        <a:pt x="22" y="22"/>
                      </a:lnTo>
                      <a:lnTo>
                        <a:pt x="22" y="27"/>
                      </a:lnTo>
                      <a:lnTo>
                        <a:pt x="19" y="35"/>
                      </a:lnTo>
                      <a:lnTo>
                        <a:pt x="20" y="31"/>
                      </a:lnTo>
                      <a:lnTo>
                        <a:pt x="17" y="41"/>
                      </a:lnTo>
                      <a:lnTo>
                        <a:pt x="15" y="46"/>
                      </a:lnTo>
                      <a:lnTo>
                        <a:pt x="13" y="52"/>
                      </a:lnTo>
                      <a:lnTo>
                        <a:pt x="12" y="57"/>
                      </a:lnTo>
                      <a:lnTo>
                        <a:pt x="10" y="64"/>
                      </a:lnTo>
                      <a:lnTo>
                        <a:pt x="5" y="64"/>
                      </a:lnTo>
                      <a:lnTo>
                        <a:pt x="2" y="64"/>
                      </a:lnTo>
                      <a:lnTo>
                        <a:pt x="0" y="64"/>
                      </a:lnTo>
                      <a:lnTo>
                        <a:pt x="2" y="59"/>
                      </a:lnTo>
                      <a:lnTo>
                        <a:pt x="4" y="54"/>
                      </a:lnTo>
                      <a:lnTo>
                        <a:pt x="5" y="51"/>
                      </a:lnTo>
                      <a:lnTo>
                        <a:pt x="8" y="45"/>
                      </a:lnTo>
                      <a:lnTo>
                        <a:pt x="11" y="39"/>
                      </a:lnTo>
                      <a:lnTo>
                        <a:pt x="12" y="34"/>
                      </a:lnTo>
                      <a:lnTo>
                        <a:pt x="15" y="28"/>
                      </a:lnTo>
                      <a:lnTo>
                        <a:pt x="18" y="22"/>
                      </a:lnTo>
                      <a:lnTo>
                        <a:pt x="22" y="12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86" name="Line 222"/>
                <p:cNvSpPr>
                  <a:spLocks noChangeShapeType="1"/>
                </p:cNvSpPr>
                <p:nvPr/>
              </p:nvSpPr>
              <p:spPr bwMode="auto">
                <a:xfrm flipV="1">
                  <a:off x="3295" y="2993"/>
                  <a:ext cx="43" cy="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7" name="Freeform 223"/>
                <p:cNvSpPr>
                  <a:spLocks/>
                </p:cNvSpPr>
                <p:nvPr/>
              </p:nvSpPr>
              <p:spPr bwMode="auto">
                <a:xfrm>
                  <a:off x="3290" y="2997"/>
                  <a:ext cx="87" cy="96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57" y="7"/>
                    </a:cxn>
                    <a:cxn ang="0">
                      <a:pos x="60" y="17"/>
                    </a:cxn>
                    <a:cxn ang="0">
                      <a:pos x="63" y="23"/>
                    </a:cxn>
                    <a:cxn ang="0">
                      <a:pos x="67" y="28"/>
                    </a:cxn>
                    <a:cxn ang="0">
                      <a:pos x="70" y="36"/>
                    </a:cxn>
                    <a:cxn ang="0">
                      <a:pos x="75" y="41"/>
                    </a:cxn>
                    <a:cxn ang="0">
                      <a:pos x="80" y="48"/>
                    </a:cxn>
                    <a:cxn ang="0">
                      <a:pos x="84" y="56"/>
                    </a:cxn>
                    <a:cxn ang="0">
                      <a:pos x="86" y="57"/>
                    </a:cxn>
                    <a:cxn ang="0">
                      <a:pos x="78" y="63"/>
                    </a:cxn>
                    <a:cxn ang="0">
                      <a:pos x="74" y="68"/>
                    </a:cxn>
                    <a:cxn ang="0">
                      <a:pos x="67" y="72"/>
                    </a:cxn>
                    <a:cxn ang="0">
                      <a:pos x="61" y="76"/>
                    </a:cxn>
                    <a:cxn ang="0">
                      <a:pos x="55" y="80"/>
                    </a:cxn>
                    <a:cxn ang="0">
                      <a:pos x="47" y="83"/>
                    </a:cxn>
                    <a:cxn ang="0">
                      <a:pos x="40" y="88"/>
                    </a:cxn>
                    <a:cxn ang="0">
                      <a:pos x="33" y="91"/>
                    </a:cxn>
                    <a:cxn ang="0">
                      <a:pos x="28" y="93"/>
                    </a:cxn>
                    <a:cxn ang="0">
                      <a:pos x="22" y="95"/>
                    </a:cxn>
                    <a:cxn ang="0">
                      <a:pos x="16" y="95"/>
                    </a:cxn>
                    <a:cxn ang="0">
                      <a:pos x="10" y="95"/>
                    </a:cxn>
                    <a:cxn ang="0">
                      <a:pos x="4" y="95"/>
                    </a:cxn>
                    <a:cxn ang="0">
                      <a:pos x="1" y="95"/>
                    </a:cxn>
                    <a:cxn ang="0">
                      <a:pos x="3" y="90"/>
                    </a:cxn>
                    <a:cxn ang="0">
                      <a:pos x="4" y="83"/>
                    </a:cxn>
                    <a:cxn ang="0">
                      <a:pos x="4" y="76"/>
                    </a:cxn>
                    <a:cxn ang="0">
                      <a:pos x="4" y="68"/>
                    </a:cxn>
                    <a:cxn ang="0">
                      <a:pos x="3" y="68"/>
                    </a:cxn>
                    <a:cxn ang="0">
                      <a:pos x="3" y="62"/>
                    </a:cxn>
                    <a:cxn ang="0">
                      <a:pos x="2" y="56"/>
                    </a:cxn>
                    <a:cxn ang="0">
                      <a:pos x="2" y="53"/>
                    </a:cxn>
                    <a:cxn ang="0">
                      <a:pos x="1" y="49"/>
                    </a:cxn>
                    <a:cxn ang="0">
                      <a:pos x="0" y="44"/>
                    </a:cxn>
                    <a:cxn ang="0">
                      <a:pos x="2" y="38"/>
                    </a:cxn>
                    <a:cxn ang="0">
                      <a:pos x="2" y="34"/>
                    </a:cxn>
                  </a:cxnLst>
                  <a:rect l="0" t="0" r="r" b="b"/>
                  <a:pathLst>
                    <a:path w="87" h="96">
                      <a:moveTo>
                        <a:pt x="53" y="0"/>
                      </a:moveTo>
                      <a:lnTo>
                        <a:pt x="57" y="7"/>
                      </a:lnTo>
                      <a:lnTo>
                        <a:pt x="60" y="17"/>
                      </a:lnTo>
                      <a:lnTo>
                        <a:pt x="63" y="23"/>
                      </a:lnTo>
                      <a:lnTo>
                        <a:pt x="67" y="28"/>
                      </a:lnTo>
                      <a:lnTo>
                        <a:pt x="70" y="36"/>
                      </a:lnTo>
                      <a:lnTo>
                        <a:pt x="75" y="41"/>
                      </a:lnTo>
                      <a:lnTo>
                        <a:pt x="80" y="48"/>
                      </a:lnTo>
                      <a:lnTo>
                        <a:pt x="84" y="56"/>
                      </a:lnTo>
                      <a:lnTo>
                        <a:pt x="86" y="57"/>
                      </a:lnTo>
                      <a:lnTo>
                        <a:pt x="78" y="63"/>
                      </a:lnTo>
                      <a:lnTo>
                        <a:pt x="74" y="68"/>
                      </a:lnTo>
                      <a:lnTo>
                        <a:pt x="67" y="72"/>
                      </a:lnTo>
                      <a:lnTo>
                        <a:pt x="61" y="76"/>
                      </a:lnTo>
                      <a:lnTo>
                        <a:pt x="55" y="80"/>
                      </a:lnTo>
                      <a:lnTo>
                        <a:pt x="47" y="83"/>
                      </a:lnTo>
                      <a:lnTo>
                        <a:pt x="40" y="88"/>
                      </a:lnTo>
                      <a:lnTo>
                        <a:pt x="33" y="91"/>
                      </a:lnTo>
                      <a:lnTo>
                        <a:pt x="28" y="93"/>
                      </a:lnTo>
                      <a:lnTo>
                        <a:pt x="22" y="95"/>
                      </a:lnTo>
                      <a:lnTo>
                        <a:pt x="16" y="95"/>
                      </a:lnTo>
                      <a:lnTo>
                        <a:pt x="10" y="95"/>
                      </a:lnTo>
                      <a:lnTo>
                        <a:pt x="4" y="95"/>
                      </a:lnTo>
                      <a:lnTo>
                        <a:pt x="1" y="95"/>
                      </a:lnTo>
                      <a:lnTo>
                        <a:pt x="3" y="90"/>
                      </a:lnTo>
                      <a:lnTo>
                        <a:pt x="4" y="83"/>
                      </a:lnTo>
                      <a:lnTo>
                        <a:pt x="4" y="76"/>
                      </a:lnTo>
                      <a:lnTo>
                        <a:pt x="4" y="68"/>
                      </a:lnTo>
                      <a:lnTo>
                        <a:pt x="3" y="68"/>
                      </a:lnTo>
                      <a:lnTo>
                        <a:pt x="3" y="62"/>
                      </a:lnTo>
                      <a:lnTo>
                        <a:pt x="2" y="56"/>
                      </a:lnTo>
                      <a:lnTo>
                        <a:pt x="2" y="53"/>
                      </a:lnTo>
                      <a:lnTo>
                        <a:pt x="1" y="49"/>
                      </a:lnTo>
                      <a:lnTo>
                        <a:pt x="0" y="44"/>
                      </a:lnTo>
                      <a:lnTo>
                        <a:pt x="2" y="38"/>
                      </a:lnTo>
                      <a:lnTo>
                        <a:pt x="2" y="34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88" name="Line 224"/>
                <p:cNvSpPr>
                  <a:spLocks noChangeShapeType="1"/>
                </p:cNvSpPr>
                <p:nvPr/>
              </p:nvSpPr>
              <p:spPr bwMode="auto">
                <a:xfrm>
                  <a:off x="3295" y="3033"/>
                  <a:ext cx="15" cy="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9" name="Line 225"/>
                <p:cNvSpPr>
                  <a:spLocks noChangeShapeType="1"/>
                </p:cNvSpPr>
                <p:nvPr/>
              </p:nvSpPr>
              <p:spPr bwMode="auto">
                <a:xfrm>
                  <a:off x="3315" y="3088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0" name="Line 226"/>
                <p:cNvSpPr>
                  <a:spLocks noChangeShapeType="1"/>
                </p:cNvSpPr>
                <p:nvPr/>
              </p:nvSpPr>
              <p:spPr bwMode="auto">
                <a:xfrm>
                  <a:off x="3376" y="3052"/>
                  <a:ext cx="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516216" y="1143943"/>
              <a:ext cx="720080" cy="622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6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32040" y="1431975"/>
              <a:ext cx="720080" cy="622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956376" y="1196752"/>
              <a:ext cx="634971" cy="606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2" name="Group 111"/>
            <p:cNvGrpSpPr>
              <a:grpSpLocks/>
            </p:cNvGrpSpPr>
            <p:nvPr/>
          </p:nvGrpSpPr>
          <p:grpSpPr bwMode="auto">
            <a:xfrm>
              <a:off x="6084168" y="1340768"/>
              <a:ext cx="207963" cy="257175"/>
              <a:chOff x="5358" y="3184"/>
              <a:chExt cx="210" cy="288"/>
            </a:xfrm>
          </p:grpSpPr>
          <p:sp>
            <p:nvSpPr>
              <p:cNvPr id="246" name="AutoShape 112" descr="Scacchi grandi"/>
              <p:cNvSpPr>
                <a:spLocks noChangeArrowheads="1"/>
              </p:cNvSpPr>
              <p:nvPr/>
            </p:nvSpPr>
            <p:spPr bwMode="auto">
              <a:xfrm rot="1504536">
                <a:off x="5379" y="3198"/>
                <a:ext cx="189" cy="213"/>
              </a:xfrm>
              <a:prstGeom prst="wave">
                <a:avLst>
                  <a:gd name="adj1" fmla="val 13005"/>
                  <a:gd name="adj2" fmla="val 0"/>
                </a:avLst>
              </a:prstGeom>
              <a:pattFill prst="lgCheck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7" name="Line 113"/>
              <p:cNvSpPr>
                <a:spLocks noChangeShapeType="1"/>
              </p:cNvSpPr>
              <p:nvPr/>
            </p:nvSpPr>
            <p:spPr bwMode="auto">
              <a:xfrm rot="1504536">
                <a:off x="5358" y="3184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oval" w="sm" len="sm"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249" name="Segnaposto numero diapositiva 24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60CDDEE-2F4F-4EF8-8D85-91162B716922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26064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contenuti del Corso</a:t>
            </a:r>
          </a:p>
        </p:txBody>
      </p:sp>
      <p:sp>
        <p:nvSpPr>
          <p:cNvPr id="249" name="Segnaposto numero diapositiva 24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60CDDEE-2F4F-4EF8-8D85-91162B716922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416824" cy="720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 Corso, proprio per sua natura, affronta i temi basilari del mondo dei PC e </a:t>
            </a:r>
            <a:r>
              <a:rPr lang="it-IT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tablet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e le conoscenze di base del mondo Internet.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55576" y="1515556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buClr>
                <a:schemeClr val="accent1"/>
              </a:buClr>
            </a:pPr>
            <a:endParaRPr lang="it-IT" sz="2000" dirty="0" smtClean="0">
              <a:solidFill>
                <a:srgbClr val="002060"/>
              </a:solidFill>
            </a:endParaRPr>
          </a:p>
          <a:p>
            <a:pPr marL="450850" indent="-450850">
              <a:buClr>
                <a:schemeClr val="accent1"/>
              </a:buClr>
              <a:buFont typeface="Wingdings" pitchFamily="2" charset="2"/>
              <a:buChar char="q"/>
            </a:pP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Conoscenze di base dei PC e </a:t>
            </a:r>
            <a:r>
              <a:rPr lang="it-IT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tablet</a:t>
            </a:r>
            <a:endParaRPr lang="it-IT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>
              <a:buClr>
                <a:schemeClr val="accent1"/>
              </a:buClr>
              <a:buFont typeface="Wingdings" pitchFamily="2" charset="2"/>
              <a:buChar char="q"/>
            </a:pPr>
            <a:endParaRPr lang="it-IT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>
              <a:buClr>
                <a:schemeClr val="accent1"/>
              </a:buClr>
              <a:buFont typeface="Wingdings" pitchFamily="2" charset="2"/>
              <a:buChar char="q"/>
            </a:pP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Conoscenze di base della rete e del mondo Internet</a:t>
            </a:r>
          </a:p>
          <a:p>
            <a:pPr marL="450850" indent="-450850">
              <a:buClr>
                <a:schemeClr val="accent1"/>
              </a:buClr>
              <a:buFont typeface="Wingdings" pitchFamily="2" charset="2"/>
              <a:buChar char="q"/>
            </a:pPr>
            <a:endParaRPr lang="it-IT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>
              <a:buClr>
                <a:schemeClr val="accent1"/>
              </a:buClr>
              <a:buFont typeface="Wingdings" pitchFamily="2" charset="2"/>
              <a:buChar char="q"/>
            </a:pP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Posta Elettronica</a:t>
            </a:r>
          </a:p>
          <a:p>
            <a:pPr marL="450850" indent="-450850">
              <a:buClr>
                <a:schemeClr val="accent1"/>
              </a:buClr>
              <a:buFont typeface="Wingdings" pitchFamily="2" charset="2"/>
              <a:buChar char="q"/>
            </a:pPr>
            <a:endParaRPr lang="it-IT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>
              <a:buClr>
                <a:schemeClr val="accent1"/>
              </a:buClr>
              <a:buFont typeface="Wingdings" pitchFamily="2" charset="2"/>
              <a:buChar char="q"/>
            </a:pP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Servizi on </a:t>
            </a:r>
            <a:r>
              <a:rPr lang="it-IT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line</a:t>
            </a: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pubblici e privati</a:t>
            </a:r>
          </a:p>
          <a:p>
            <a:pPr marL="450850" indent="-450850">
              <a:buClr>
                <a:schemeClr val="accent1"/>
              </a:buClr>
              <a:buFont typeface="Wingdings" pitchFamily="2" charset="2"/>
              <a:buChar char="q"/>
            </a:pPr>
            <a:endParaRPr lang="it-IT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>
              <a:buClr>
                <a:schemeClr val="accent1"/>
              </a:buClr>
              <a:buFont typeface="Wingdings" pitchFamily="2" charset="2"/>
              <a:buChar char="q"/>
            </a:pP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Strumenti e servizi di comunicazione (chiacchiere …)</a:t>
            </a:r>
          </a:p>
          <a:p>
            <a:pPr marL="450850" indent="-450850">
              <a:buClr>
                <a:schemeClr val="accent1"/>
              </a:buClr>
              <a:buFont typeface="Wingdings" pitchFamily="2" charset="2"/>
              <a:buChar char="q"/>
            </a:pPr>
            <a:endParaRPr lang="it-IT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0850" indent="-450850">
              <a:buClr>
                <a:schemeClr val="accent1"/>
              </a:buClr>
              <a:buFont typeface="Wingdings" pitchFamily="2" charset="2"/>
              <a:buChar char="q"/>
            </a:pP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Strumenti di “videocomunicazione” (es. </a:t>
            </a:r>
            <a:r>
              <a:rPr lang="it-IT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Skype</a:t>
            </a: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it-IT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aborazione alternativa 8"/>
          <p:cNvSpPr/>
          <p:nvPr/>
        </p:nvSpPr>
        <p:spPr>
          <a:xfrm>
            <a:off x="1475656" y="5517232"/>
            <a:ext cx="5976664" cy="792088"/>
          </a:xfrm>
          <a:prstGeom prst="flowChartAlternateProcess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195736" y="5661248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Durata</a:t>
            </a:r>
            <a:r>
              <a:rPr lang="it-IT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5 incontri di circa 2 ore</a:t>
            </a:r>
            <a:endParaRPr lang="it-IT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26064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Tecnologia a supporto</a:t>
            </a:r>
          </a:p>
        </p:txBody>
      </p:sp>
      <p:sp>
        <p:nvSpPr>
          <p:cNvPr id="249" name="Segnaposto numero diapositiva 24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60CDDEE-2F4F-4EF8-8D85-91162B716922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7416824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corsi, oltre ad erogare le conoscenze teoriche di base, prevedono una ampia operatività su PC, </a:t>
            </a:r>
            <a:r>
              <a:rPr lang="it-IT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smartbook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it-IT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tablet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facendo si che i discenti possano operare ed apprendere in modo pratico e diretto.</a:t>
            </a:r>
          </a:p>
          <a:p>
            <a:pPr marL="0" indent="0" algn="just">
              <a:buNone/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 fine di offrire questa possibilità l’Associazione si è dotata, con il fattivo contributo della Fondazione CRT, di un’aula informatica trasportabile ed itinerante.</a:t>
            </a:r>
          </a:p>
          <a:p>
            <a:pPr marL="0" indent="0" algn="just">
              <a:buNone/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disponibilità di hardware a supporto della formazione è composta da:</a:t>
            </a:r>
          </a:p>
          <a:p>
            <a:pPr marL="1966913" indent="-360363" algn="just" defTabSz="1260475">
              <a:buFont typeface="Wingdings" pitchFamily="2" charset="2"/>
              <a:buChar char="q"/>
            </a:pP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Tablet</a:t>
            </a: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Samsung</a:t>
            </a:r>
          </a:p>
          <a:p>
            <a:pPr marL="1966913" indent="-360363" algn="just" defTabSz="1260475">
              <a:buFont typeface="Wingdings" pitchFamily="2" charset="2"/>
              <a:buChar char="q"/>
            </a:pP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21</a:t>
            </a: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Smartbook</a:t>
            </a: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Mediacom</a:t>
            </a:r>
            <a:endParaRPr lang="it-IT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966913" indent="-360363" algn="just" defTabSz="1260475">
              <a:buFont typeface="Wingdings" pitchFamily="2" charset="2"/>
              <a:buChar char="q"/>
            </a:pP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Videoproiettori </a:t>
            </a:r>
            <a:r>
              <a:rPr lang="it-IT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Benq</a:t>
            </a:r>
            <a:endParaRPr lang="it-IT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00113" indent="-360363" algn="just">
              <a:buFont typeface="Wingdings" pitchFamily="2" charset="2"/>
              <a:buChar char="q"/>
            </a:pPr>
            <a:endParaRPr lang="it-IT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Questi  materiali sono facilmente “trasportabili” e consentono la rapida creazione di aule informatiche.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26064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 percorso già effettuato</a:t>
            </a:r>
          </a:p>
        </p:txBody>
      </p:sp>
      <p:sp>
        <p:nvSpPr>
          <p:cNvPr id="249" name="Segnaposto numero diapositiva 24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60CDDEE-2F4F-4EF8-8D85-91162B716922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560840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 percorso formativo per “memo giovani ed inesperti”, si è avviato nel 2017 con la predisposizione di tutta la struttura formativa e il </a:t>
            </a:r>
            <a:r>
              <a:rPr lang="it-IT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1^ Corso di test 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è stato effettuato a </a:t>
            </a:r>
            <a:r>
              <a:rPr lang="it-IT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Cocconato</a:t>
            </a: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 fine Novembre 2017.</a:t>
            </a:r>
          </a:p>
          <a:p>
            <a:pPr marL="0" indent="0" algn="just">
              <a:buNone/>
            </a:pPr>
            <a:endParaRPr lang="it-IT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Nei primi mesi 2018 sono stati attuati e/o pianificati i seguenti Corsi:</a:t>
            </a:r>
          </a:p>
          <a:p>
            <a:pPr marL="0" indent="0" algn="just">
              <a:buNone/>
            </a:pPr>
            <a:endParaRPr lang="it-IT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720725" indent="-360363" algn="just">
              <a:buFont typeface="Wingdings" pitchFamily="2" charset="2"/>
              <a:buChar char="q"/>
            </a:pP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2^ Corso </a:t>
            </a:r>
            <a:r>
              <a:rPr lang="it-I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it-IT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Scandeluzza</a:t>
            </a:r>
            <a:r>
              <a:rPr lang="it-I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Biblioteca  (Marzo 2018)</a:t>
            </a:r>
          </a:p>
          <a:p>
            <a:pPr marL="720725" indent="-360363" algn="just">
              <a:buFont typeface="Wingdings" pitchFamily="2" charset="2"/>
              <a:buChar char="q"/>
            </a:pP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3^ Corso </a:t>
            </a:r>
            <a:r>
              <a:rPr lang="it-I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it-IT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Pozzengo</a:t>
            </a:r>
            <a:r>
              <a:rPr lang="it-I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Circolo </a:t>
            </a:r>
            <a:r>
              <a:rPr lang="it-IT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Ancol</a:t>
            </a:r>
            <a:r>
              <a:rPr lang="it-I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(Marzo 2018)</a:t>
            </a:r>
          </a:p>
          <a:p>
            <a:pPr marL="720725" indent="-360363" algn="just">
              <a:buFont typeface="Wingdings" pitchFamily="2" charset="2"/>
              <a:buChar char="q"/>
            </a:pP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4^ Corso </a:t>
            </a:r>
            <a:r>
              <a:rPr lang="it-I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Cella Monte – Biblioteca (pianificato Mag2018)</a:t>
            </a:r>
          </a:p>
          <a:p>
            <a:pPr marL="0" indent="0" algn="just">
              <a:buNone/>
            </a:pPr>
            <a:endParaRPr lang="it-IT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Corsi ospitano </a:t>
            </a: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12-14</a:t>
            </a:r>
            <a:r>
              <a:rPr lang="it-I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persone per ogni sessione.</a:t>
            </a:r>
          </a:p>
          <a:p>
            <a:pPr marL="0" indent="0" algn="just">
              <a:buNone/>
            </a:pPr>
            <a:endParaRPr lang="it-IT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720725" indent="-360363" algn="just"/>
            <a:r>
              <a:rPr lang="it-I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Persone già formate: </a:t>
            </a: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40 </a:t>
            </a:r>
            <a:r>
              <a:rPr lang="it-I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(primi 3 Corsi)</a:t>
            </a:r>
            <a:endParaRPr lang="it-IT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720725" indent="-360363" algn="just"/>
            <a:r>
              <a:rPr lang="it-I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Persone che hanno già dimostrato interesse: </a:t>
            </a:r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43</a:t>
            </a:r>
          </a:p>
          <a:p>
            <a:pPr marL="0" indent="0" algn="just">
              <a:buNone/>
            </a:pPr>
            <a:endParaRPr lang="it-IT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it-IT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26064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primi risultati</a:t>
            </a:r>
          </a:p>
        </p:txBody>
      </p:sp>
      <p:sp>
        <p:nvSpPr>
          <p:cNvPr id="249" name="Segnaposto numero diapositiva 24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60CDDEE-2F4F-4EF8-8D85-91162B716922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632848" cy="1080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 fine di avere una coerente visione ed analisi dei Corsi, in conclusione, viene consegnato un Questionario anonimo di gradimento, strutturato su  15 domande. I risultati dei primi tre Corsi sono i seguenti: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683568" y="1988842"/>
          <a:ext cx="6984776" cy="2088233"/>
        </p:xfrm>
        <a:graphic>
          <a:graphicData uri="http://schemas.openxmlformats.org/drawingml/2006/table">
            <a:tbl>
              <a:tblPr/>
              <a:tblGrid>
                <a:gridCol w="3383736"/>
                <a:gridCol w="977869"/>
                <a:gridCol w="915781"/>
                <a:gridCol w="962347"/>
                <a:gridCol w="745043"/>
              </a:tblGrid>
              <a:tr h="690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1^Corso </a:t>
                      </a:r>
                      <a:r>
                        <a:rPr lang="it-IT" sz="11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Cocconato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2^Corso </a:t>
                      </a:r>
                      <a:r>
                        <a:rPr lang="it-IT" sz="11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Scandeluzza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3^Corso </a:t>
                      </a:r>
                      <a:r>
                        <a:rPr lang="it-IT" sz="11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Pozzengo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Media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0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Aspettative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3,53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3,61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3,39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Didattica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Organizzazione e supporti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3,61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3,70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3,61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Durata e approfondimenti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3,39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3,00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3,15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3,18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Giudizio di sintesi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3,50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3,54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3,18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3,41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Giudizio di sintesi ponderato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3,52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3,41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3,45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3,46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683568" y="4221088"/>
          <a:ext cx="3568700" cy="963930"/>
        </p:xfrm>
        <a:graphic>
          <a:graphicData uri="http://schemas.openxmlformats.org/drawingml/2006/table">
            <a:tbl>
              <a:tblPr/>
              <a:tblGrid>
                <a:gridCol w="2768600"/>
                <a:gridCol w="800100"/>
              </a:tblGrid>
              <a:tr h="186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Valutazione risposte con indicatori (KPI)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Peso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3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ottimo o adeguato =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3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buono o abbastanza =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3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parziale o da rivedere o insufficiente  =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3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scarso o inutile o negativo =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it-I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Ovale 7"/>
          <p:cNvSpPr/>
          <p:nvPr/>
        </p:nvSpPr>
        <p:spPr>
          <a:xfrm>
            <a:off x="3635896" y="4392814"/>
            <a:ext cx="432048" cy="4176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curva 8"/>
          <p:cNvSpPr/>
          <p:nvPr/>
        </p:nvSpPr>
        <p:spPr>
          <a:xfrm rot="10800000">
            <a:off x="4427984" y="4201457"/>
            <a:ext cx="1584176" cy="556862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395536" y="5229200"/>
            <a:ext cx="7632848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algn="just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valori che emergono sono sicuramente positivi, tra 3 e 4, quindi tra Buono e Ottimo e, forse, certificano che la strada intrapresa è quella giusta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26064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Pianificazione di nuovi Corsi</a:t>
            </a:r>
          </a:p>
        </p:txBody>
      </p:sp>
      <p:sp>
        <p:nvSpPr>
          <p:cNvPr id="249" name="Segnaposto numero diapositiva 24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60CDDEE-2F4F-4EF8-8D85-91162B716922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632848" cy="1872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definizione, l’organizzazione e gestione dei Corsi è sicuramente onerosa e quindi, per poterli effettuare, è necessario uno sforzo comune.</a:t>
            </a:r>
          </a:p>
          <a:p>
            <a:pPr marL="0" indent="0" algn="just">
              <a:buNone/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L’esperienza maturata in questi primi tre Corsi ci ha insegnato che va suddivisa in due parti, Organizzazione e Logistica e parte Didattica.</a:t>
            </a:r>
          </a:p>
          <a:p>
            <a:pPr marL="0" indent="0" algn="just">
              <a:buNone/>
            </a:pPr>
            <a:r>
              <a:rPr lang="it-IT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suddivisione di questi compiti risulta essenziale.</a:t>
            </a:r>
          </a:p>
          <a:p>
            <a:pPr marL="0" indent="0" algn="just">
              <a:buNone/>
            </a:pPr>
            <a:endParaRPr lang="it-IT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827584" y="2708920"/>
          <a:ext cx="7056784" cy="256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Attività</a:t>
                      </a:r>
                      <a:endParaRPr lang="it-IT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A cura:</a:t>
                      </a:r>
                      <a:endParaRPr lang="it-IT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Richiesta Corso a Didattica SFSC</a:t>
                      </a:r>
                      <a:endParaRPr lang="it-IT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Ente o Associazione Territoriale</a:t>
                      </a:r>
                      <a:endParaRPr lang="it-IT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84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Incontro di definizione</a:t>
                      </a:r>
                      <a:endParaRPr lang="it-IT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Didattica &amp; Ente o Ass. Territoriale</a:t>
                      </a:r>
                      <a:endParaRPr lang="it-IT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Disponibilità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sala con connettività</a:t>
                      </a:r>
                      <a:endParaRPr lang="it-IT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Ente o Associazione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Territoriale</a:t>
                      </a:r>
                      <a:endParaRPr lang="it-IT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Reclutamento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discenti (</a:t>
                      </a:r>
                      <a:r>
                        <a:rPr lang="it-IT" sz="1600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max</a:t>
                      </a:r>
                      <a:r>
                        <a:rPr lang="it-IT" sz="16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12-13)</a:t>
                      </a:r>
                      <a:endParaRPr lang="it-IT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Ente o Associazione  Territoriale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Organizzazione logistica sala</a:t>
                      </a:r>
                      <a:endParaRPr lang="it-IT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Ente o Associazione  Territoriale</a:t>
                      </a:r>
                      <a:endParaRPr lang="it-IT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Gestione ed erogazione Corso</a:t>
                      </a:r>
                      <a:endParaRPr lang="it-IT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Didattica SFSC</a:t>
                      </a:r>
                      <a:endParaRPr lang="it-IT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Segnaposto contenuto 2"/>
          <p:cNvSpPr txBox="1">
            <a:spLocks/>
          </p:cNvSpPr>
          <p:nvPr/>
        </p:nvSpPr>
        <p:spPr>
          <a:xfrm>
            <a:off x="467544" y="5445224"/>
            <a:ext cx="7632848" cy="93610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Gli Enti o Associazioni</a:t>
            </a:r>
            <a:r>
              <a:rPr kumimoji="0" lang="it-IT" sz="1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Territoriali (Comuni, Pro Loco, ecc), potranno fare richiesta di un Corso scrivendo all’indirizzo</a:t>
            </a:r>
            <a:r>
              <a:rPr lang="it-IT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it-I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didattica@senzafilisenzaconfini.org</a:t>
            </a:r>
            <a:endParaRPr kumimoji="0" lang="it-IT" sz="1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723</TotalTime>
  <Words>745</Words>
  <Application>Microsoft Office PowerPoint</Application>
  <PresentationFormat>Presentazione su schermo (4:3)</PresentationFormat>
  <Paragraphs>144</Paragraphs>
  <Slides>8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Loggia</vt:lpstr>
      <vt:lpstr>Associazione Senza Fili e Senza Confini  Corso base di formazione per “non giovani o inesperti”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Associazione Senza Fili e Senza Confini  Corso base di formazione per “non giovani o inesperti”  </dc:title>
  <dc:creator>user</dc:creator>
  <cp:lastModifiedBy>user</cp:lastModifiedBy>
  <cp:revision>85</cp:revision>
  <dcterms:created xsi:type="dcterms:W3CDTF">2018-04-11T08:59:40Z</dcterms:created>
  <dcterms:modified xsi:type="dcterms:W3CDTF">2018-04-14T06:28:17Z</dcterms:modified>
</cp:coreProperties>
</file>